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8" r:id="rId6"/>
    <p:sldId id="266" r:id="rId7"/>
    <p:sldId id="267" r:id="rId8"/>
    <p:sldId id="258" r:id="rId9"/>
    <p:sldId id="270" r:id="rId10"/>
    <p:sldId id="271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hnkyrk.com/DNAreplication.html" TargetMode="External"/><Relationship Id="rId1" Type="http://schemas.openxmlformats.org/officeDocument/2006/relationships/hyperlink" Target="http://www.bioplek.org/animaties/moleculaire_genetica/dna.html" TargetMode="External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hnkyrk.com/DNAreplication.html" TargetMode="External"/><Relationship Id="rId1" Type="http://schemas.openxmlformats.org/officeDocument/2006/relationships/hyperlink" Target="http://www.bioplek.org/animaties/moleculaire_genetica/dna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8B441-6BE2-4D4C-85AD-CD179343BE24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8761082E-C842-4B4A-B5AC-D7F47E06457B}">
      <dgm:prSet/>
      <dgm:spPr/>
      <dgm:t>
        <a:bodyPr/>
        <a:lstStyle/>
        <a:p>
          <a:pPr rtl="0"/>
          <a:r>
            <a:rPr lang="nl-NL" dirty="0" smtClean="0"/>
            <a:t>Thema 8 Moleculaire genetica</a:t>
          </a:r>
          <a:endParaRPr lang="nl-NL" dirty="0"/>
        </a:p>
      </dgm:t>
    </dgm:pt>
    <dgm:pt modelId="{2B6BC0E2-8C78-4AA3-A80A-9056F30EF92C}" type="parTrans" cxnId="{0B490C8B-3450-437F-9AE2-92610AC2EFEB}">
      <dgm:prSet/>
      <dgm:spPr/>
      <dgm:t>
        <a:bodyPr/>
        <a:lstStyle/>
        <a:p>
          <a:endParaRPr lang="nl-NL"/>
        </a:p>
      </dgm:t>
    </dgm:pt>
    <dgm:pt modelId="{E07EDB52-44D4-49FA-A6A3-91C76CC41805}" type="sibTrans" cxnId="{0B490C8B-3450-437F-9AE2-92610AC2EFEB}">
      <dgm:prSet/>
      <dgm:spPr/>
      <dgm:t>
        <a:bodyPr/>
        <a:lstStyle/>
        <a:p>
          <a:endParaRPr lang="nl-NL"/>
        </a:p>
      </dgm:t>
    </dgm:pt>
    <dgm:pt modelId="{E38B201A-1172-4D1F-8A99-B9C7DC404E7D}" type="pres">
      <dgm:prSet presAssocID="{25E8B441-6BE2-4D4C-85AD-CD179343BE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1CE7800-602B-4402-A647-30295DD30819}" type="pres">
      <dgm:prSet presAssocID="{8761082E-C842-4B4A-B5AC-D7F47E0645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B490C8B-3450-437F-9AE2-92610AC2EFEB}" srcId="{25E8B441-6BE2-4D4C-85AD-CD179343BE24}" destId="{8761082E-C842-4B4A-B5AC-D7F47E06457B}" srcOrd="0" destOrd="0" parTransId="{2B6BC0E2-8C78-4AA3-A80A-9056F30EF92C}" sibTransId="{E07EDB52-44D4-49FA-A6A3-91C76CC41805}"/>
    <dgm:cxn modelId="{F7D8DEE5-2E86-4DBC-8E20-0AFF4B79380E}" type="presOf" srcId="{25E8B441-6BE2-4D4C-85AD-CD179343BE24}" destId="{E38B201A-1172-4D1F-8A99-B9C7DC404E7D}" srcOrd="0" destOrd="0" presId="urn:microsoft.com/office/officeart/2005/8/layout/vList2"/>
    <dgm:cxn modelId="{E3D6649B-52C5-41AA-AFBD-A9EF15685F27}" type="presOf" srcId="{8761082E-C842-4B4A-B5AC-D7F47E06457B}" destId="{C1CE7800-602B-4402-A647-30295DD30819}" srcOrd="0" destOrd="0" presId="urn:microsoft.com/office/officeart/2005/8/layout/vList2"/>
    <dgm:cxn modelId="{C3B6EB66-630E-46FB-8778-A0BEA33F9EA0}" type="presParOf" srcId="{E38B201A-1172-4D1F-8A99-B9C7DC404E7D}" destId="{C1CE7800-602B-4402-A647-30295DD308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5BD1FF-3960-4E65-AF43-2F32C457FC82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CA6EF869-DD39-4345-B9B5-50DCD1065E6F}">
      <dgm:prSet/>
      <dgm:spPr/>
      <dgm:t>
        <a:bodyPr/>
        <a:lstStyle/>
        <a:p>
          <a:pPr algn="ctr" rtl="0"/>
          <a:r>
            <a:rPr lang="nl-NL" smtClean="0"/>
            <a:t>Prokaryoten (bacteriën) ringvormig DNA</a:t>
          </a:r>
          <a:endParaRPr lang="nl-NL"/>
        </a:p>
      </dgm:t>
    </dgm:pt>
    <dgm:pt modelId="{6C52F623-DF5D-4E68-B15C-7314804D2EAA}" type="parTrans" cxnId="{F5F7DB17-C4A1-4B17-BEFB-0FDEA5819552}">
      <dgm:prSet/>
      <dgm:spPr/>
      <dgm:t>
        <a:bodyPr/>
        <a:lstStyle/>
        <a:p>
          <a:pPr algn="ctr"/>
          <a:endParaRPr lang="nl-NL"/>
        </a:p>
      </dgm:t>
    </dgm:pt>
    <dgm:pt modelId="{E86C28A5-F1D2-48C8-8B1C-A731B62A7538}" type="sibTrans" cxnId="{F5F7DB17-C4A1-4B17-BEFB-0FDEA5819552}">
      <dgm:prSet/>
      <dgm:spPr/>
      <dgm:t>
        <a:bodyPr/>
        <a:lstStyle/>
        <a:p>
          <a:pPr algn="ctr"/>
          <a:endParaRPr lang="nl-NL"/>
        </a:p>
      </dgm:t>
    </dgm:pt>
    <dgm:pt modelId="{69CC6130-47AD-4AA9-872E-B7BCBEF9EA20}">
      <dgm:prSet/>
      <dgm:spPr/>
      <dgm:t>
        <a:bodyPr/>
        <a:lstStyle/>
        <a:p>
          <a:pPr algn="ctr" rtl="0"/>
          <a:r>
            <a:rPr lang="nl-NL" smtClean="0"/>
            <a:t>Ring loopt door één punt van replicatie</a:t>
          </a:r>
          <a:endParaRPr lang="nl-NL"/>
        </a:p>
      </dgm:t>
    </dgm:pt>
    <dgm:pt modelId="{B539B21C-167B-41F1-8387-7E9E9D52B78B}" type="parTrans" cxnId="{83A55D98-E5D5-442C-AA83-D0BD1D84AFB5}">
      <dgm:prSet/>
      <dgm:spPr/>
      <dgm:t>
        <a:bodyPr/>
        <a:lstStyle/>
        <a:p>
          <a:pPr algn="ctr"/>
          <a:endParaRPr lang="nl-NL"/>
        </a:p>
      </dgm:t>
    </dgm:pt>
    <dgm:pt modelId="{0C75F095-286F-4C4F-BA6D-91D539CA5C8D}" type="sibTrans" cxnId="{83A55D98-E5D5-442C-AA83-D0BD1D84AFB5}">
      <dgm:prSet/>
      <dgm:spPr/>
      <dgm:t>
        <a:bodyPr/>
        <a:lstStyle/>
        <a:p>
          <a:pPr algn="ctr"/>
          <a:endParaRPr lang="nl-NL"/>
        </a:p>
      </dgm:t>
    </dgm:pt>
    <dgm:pt modelId="{D9DC23E1-4D3B-4B73-B85B-8CEA421B6E6C}">
      <dgm:prSet/>
      <dgm:spPr/>
      <dgm:t>
        <a:bodyPr/>
        <a:lstStyle/>
        <a:p>
          <a:pPr algn="ctr" rtl="0"/>
          <a:r>
            <a:rPr lang="nl-NL" dirty="0" smtClean="0"/>
            <a:t>Eukaryoten: replicatie op meer punten tegelijk</a:t>
          </a:r>
          <a:endParaRPr lang="nl-NL" dirty="0"/>
        </a:p>
      </dgm:t>
    </dgm:pt>
    <dgm:pt modelId="{8654DB13-ABD5-4943-86B7-32EC71B84107}" type="parTrans" cxnId="{34D67441-C644-4B40-8EA0-3392609CC990}">
      <dgm:prSet/>
      <dgm:spPr/>
      <dgm:t>
        <a:bodyPr/>
        <a:lstStyle/>
        <a:p>
          <a:pPr algn="ctr"/>
          <a:endParaRPr lang="nl-NL"/>
        </a:p>
      </dgm:t>
    </dgm:pt>
    <dgm:pt modelId="{A65F8986-C3E3-439B-9F88-7C2EC1825497}" type="sibTrans" cxnId="{34D67441-C644-4B40-8EA0-3392609CC990}">
      <dgm:prSet/>
      <dgm:spPr/>
      <dgm:t>
        <a:bodyPr/>
        <a:lstStyle/>
        <a:p>
          <a:pPr algn="ctr"/>
          <a:endParaRPr lang="nl-NL"/>
        </a:p>
      </dgm:t>
    </dgm:pt>
    <dgm:pt modelId="{19946BBD-4F4F-44A2-BFCE-7EC0B84794B6}">
      <dgm:prSet/>
      <dgm:spPr/>
      <dgm:t>
        <a:bodyPr/>
        <a:lstStyle/>
        <a:p>
          <a:pPr algn="ctr" rtl="0"/>
          <a:r>
            <a:rPr lang="nl-NL" smtClean="0"/>
            <a:t>Replication bubbles</a:t>
          </a:r>
          <a:endParaRPr lang="nl-NL"/>
        </a:p>
      </dgm:t>
    </dgm:pt>
    <dgm:pt modelId="{8484A955-368C-4AA8-BDB3-4CAD52FF97CA}" type="parTrans" cxnId="{F05C6253-2BC7-4117-84DD-6FC57088300A}">
      <dgm:prSet/>
      <dgm:spPr/>
      <dgm:t>
        <a:bodyPr/>
        <a:lstStyle/>
        <a:p>
          <a:pPr algn="ctr"/>
          <a:endParaRPr lang="nl-NL"/>
        </a:p>
      </dgm:t>
    </dgm:pt>
    <dgm:pt modelId="{6BA26E23-79CC-4024-93F7-177E7F0366D9}" type="sibTrans" cxnId="{F05C6253-2BC7-4117-84DD-6FC57088300A}">
      <dgm:prSet/>
      <dgm:spPr/>
      <dgm:t>
        <a:bodyPr/>
        <a:lstStyle/>
        <a:p>
          <a:pPr algn="ctr"/>
          <a:endParaRPr lang="nl-NL"/>
        </a:p>
      </dgm:t>
    </dgm:pt>
    <dgm:pt modelId="{1488447D-3A62-4C40-8D4A-B5A79791624B}" type="pres">
      <dgm:prSet presAssocID="{375BD1FF-3960-4E65-AF43-2F32C457FC82}" presName="linear" presStyleCnt="0">
        <dgm:presLayoutVars>
          <dgm:animLvl val="lvl"/>
          <dgm:resizeHandles val="exact"/>
        </dgm:presLayoutVars>
      </dgm:prSet>
      <dgm:spPr/>
    </dgm:pt>
    <dgm:pt modelId="{5218CD51-ABA8-4C75-8354-075182DAD01B}" type="pres">
      <dgm:prSet presAssocID="{CA6EF869-DD39-4345-B9B5-50DCD1065E6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9790459-53DE-4BBE-B234-B3A14C91EB92}" type="pres">
      <dgm:prSet presAssocID="{E86C28A5-F1D2-48C8-8B1C-A731B62A7538}" presName="spacer" presStyleCnt="0"/>
      <dgm:spPr/>
    </dgm:pt>
    <dgm:pt modelId="{3CF24E34-F290-49C9-8713-174758704A0F}" type="pres">
      <dgm:prSet presAssocID="{69CC6130-47AD-4AA9-872E-B7BCBEF9EA2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C0A68B6-3212-417A-B045-6D2311B6B34A}" type="pres">
      <dgm:prSet presAssocID="{0C75F095-286F-4C4F-BA6D-91D539CA5C8D}" presName="spacer" presStyleCnt="0"/>
      <dgm:spPr/>
    </dgm:pt>
    <dgm:pt modelId="{19C014F1-BA98-4EC8-84DE-0F5C84799F5E}" type="pres">
      <dgm:prSet presAssocID="{D9DC23E1-4D3B-4B73-B85B-8CEA421B6E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E86090-DF31-4D2C-B900-DA0D52463F64}" type="pres">
      <dgm:prSet presAssocID="{A65F8986-C3E3-439B-9F88-7C2EC1825497}" presName="spacer" presStyleCnt="0"/>
      <dgm:spPr/>
    </dgm:pt>
    <dgm:pt modelId="{60FBA9E2-B761-447E-A26E-BED9AF3EEEEC}" type="pres">
      <dgm:prSet presAssocID="{19946BBD-4F4F-44A2-BFCE-7EC0B84794B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14A8598-016B-4CCA-800F-D528E5A0EFED}" type="presOf" srcId="{375BD1FF-3960-4E65-AF43-2F32C457FC82}" destId="{1488447D-3A62-4C40-8D4A-B5A79791624B}" srcOrd="0" destOrd="0" presId="urn:microsoft.com/office/officeart/2005/8/layout/vList2"/>
    <dgm:cxn modelId="{7A65BD2F-6394-49BC-837D-FE3F1F060A82}" type="presOf" srcId="{19946BBD-4F4F-44A2-BFCE-7EC0B84794B6}" destId="{60FBA9E2-B761-447E-A26E-BED9AF3EEEEC}" srcOrd="0" destOrd="0" presId="urn:microsoft.com/office/officeart/2005/8/layout/vList2"/>
    <dgm:cxn modelId="{010D682D-C677-4D2C-BA40-431FB6529408}" type="presOf" srcId="{69CC6130-47AD-4AA9-872E-B7BCBEF9EA20}" destId="{3CF24E34-F290-49C9-8713-174758704A0F}" srcOrd="0" destOrd="0" presId="urn:microsoft.com/office/officeart/2005/8/layout/vList2"/>
    <dgm:cxn modelId="{34D67441-C644-4B40-8EA0-3392609CC990}" srcId="{375BD1FF-3960-4E65-AF43-2F32C457FC82}" destId="{D9DC23E1-4D3B-4B73-B85B-8CEA421B6E6C}" srcOrd="2" destOrd="0" parTransId="{8654DB13-ABD5-4943-86B7-32EC71B84107}" sibTransId="{A65F8986-C3E3-439B-9F88-7C2EC1825497}"/>
    <dgm:cxn modelId="{24FE39A4-E79D-4EAE-8CB7-2EB25ACF408F}" type="presOf" srcId="{CA6EF869-DD39-4345-B9B5-50DCD1065E6F}" destId="{5218CD51-ABA8-4C75-8354-075182DAD01B}" srcOrd="0" destOrd="0" presId="urn:microsoft.com/office/officeart/2005/8/layout/vList2"/>
    <dgm:cxn modelId="{F05C6253-2BC7-4117-84DD-6FC57088300A}" srcId="{375BD1FF-3960-4E65-AF43-2F32C457FC82}" destId="{19946BBD-4F4F-44A2-BFCE-7EC0B84794B6}" srcOrd="3" destOrd="0" parTransId="{8484A955-368C-4AA8-BDB3-4CAD52FF97CA}" sibTransId="{6BA26E23-79CC-4024-93F7-177E7F0366D9}"/>
    <dgm:cxn modelId="{83A55D98-E5D5-442C-AA83-D0BD1D84AFB5}" srcId="{375BD1FF-3960-4E65-AF43-2F32C457FC82}" destId="{69CC6130-47AD-4AA9-872E-B7BCBEF9EA20}" srcOrd="1" destOrd="0" parTransId="{B539B21C-167B-41F1-8387-7E9E9D52B78B}" sibTransId="{0C75F095-286F-4C4F-BA6D-91D539CA5C8D}"/>
    <dgm:cxn modelId="{F5F7DB17-C4A1-4B17-BEFB-0FDEA5819552}" srcId="{375BD1FF-3960-4E65-AF43-2F32C457FC82}" destId="{CA6EF869-DD39-4345-B9B5-50DCD1065E6F}" srcOrd="0" destOrd="0" parTransId="{6C52F623-DF5D-4E68-B15C-7314804D2EAA}" sibTransId="{E86C28A5-F1D2-48C8-8B1C-A731B62A7538}"/>
    <dgm:cxn modelId="{7D261E21-7B12-43B0-ABEA-B78AED2FA27D}" type="presOf" srcId="{D9DC23E1-4D3B-4B73-B85B-8CEA421B6E6C}" destId="{19C014F1-BA98-4EC8-84DE-0F5C84799F5E}" srcOrd="0" destOrd="0" presId="urn:microsoft.com/office/officeart/2005/8/layout/vList2"/>
    <dgm:cxn modelId="{F76DD3F2-4106-4B0E-A728-9CF335D7924A}" type="presParOf" srcId="{1488447D-3A62-4C40-8D4A-B5A79791624B}" destId="{5218CD51-ABA8-4C75-8354-075182DAD01B}" srcOrd="0" destOrd="0" presId="urn:microsoft.com/office/officeart/2005/8/layout/vList2"/>
    <dgm:cxn modelId="{6CC118B9-5C43-4DB9-8C8A-52FB0CAC400D}" type="presParOf" srcId="{1488447D-3A62-4C40-8D4A-B5A79791624B}" destId="{A9790459-53DE-4BBE-B234-B3A14C91EB92}" srcOrd="1" destOrd="0" presId="urn:microsoft.com/office/officeart/2005/8/layout/vList2"/>
    <dgm:cxn modelId="{A13DBF50-2B5F-4E04-91CD-77F7F2CD1118}" type="presParOf" srcId="{1488447D-3A62-4C40-8D4A-B5A79791624B}" destId="{3CF24E34-F290-49C9-8713-174758704A0F}" srcOrd="2" destOrd="0" presId="urn:microsoft.com/office/officeart/2005/8/layout/vList2"/>
    <dgm:cxn modelId="{2E3ED02D-A449-4759-847B-3A6D6D37889A}" type="presParOf" srcId="{1488447D-3A62-4C40-8D4A-B5A79791624B}" destId="{4C0A68B6-3212-417A-B045-6D2311B6B34A}" srcOrd="3" destOrd="0" presId="urn:microsoft.com/office/officeart/2005/8/layout/vList2"/>
    <dgm:cxn modelId="{04F1279D-E44C-48E6-88E3-8142ADE0081B}" type="presParOf" srcId="{1488447D-3A62-4C40-8D4A-B5A79791624B}" destId="{19C014F1-BA98-4EC8-84DE-0F5C84799F5E}" srcOrd="4" destOrd="0" presId="urn:microsoft.com/office/officeart/2005/8/layout/vList2"/>
    <dgm:cxn modelId="{DAD8052B-F85E-4D85-A82C-FEED76F76ADD}" type="presParOf" srcId="{1488447D-3A62-4C40-8D4A-B5A79791624B}" destId="{EAE86090-DF31-4D2C-B900-DA0D52463F64}" srcOrd="5" destOrd="0" presId="urn:microsoft.com/office/officeart/2005/8/layout/vList2"/>
    <dgm:cxn modelId="{2FF691CB-B3D0-44ED-9B4D-DFD96C952166}" type="presParOf" srcId="{1488447D-3A62-4C40-8D4A-B5A79791624B}" destId="{60FBA9E2-B761-447E-A26E-BED9AF3EEE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6E0B54-542F-44A9-9AE8-A1C5F27FDC7C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9CB96FD-EDBE-428C-BB54-39AADFACBDD3}">
      <dgm:prSet/>
      <dgm:spPr/>
      <dgm:t>
        <a:bodyPr/>
        <a:lstStyle/>
        <a:p>
          <a:pPr rtl="0"/>
          <a:r>
            <a:rPr lang="nl-NL" smtClean="0"/>
            <a:t>Problemen bij de synthese van DNA</a:t>
          </a:r>
          <a:endParaRPr lang="nl-NL"/>
        </a:p>
      </dgm:t>
    </dgm:pt>
    <dgm:pt modelId="{3D1C42E4-7490-485C-A05A-4D92376FC1EE}" type="parTrans" cxnId="{1D4A0C9D-AFE3-4131-8F19-C44D25E3AB4C}">
      <dgm:prSet/>
      <dgm:spPr/>
      <dgm:t>
        <a:bodyPr/>
        <a:lstStyle/>
        <a:p>
          <a:endParaRPr lang="nl-NL"/>
        </a:p>
      </dgm:t>
    </dgm:pt>
    <dgm:pt modelId="{1DAF0C7B-2343-4799-A2BC-9AD1304910DE}" type="sibTrans" cxnId="{1D4A0C9D-AFE3-4131-8F19-C44D25E3AB4C}">
      <dgm:prSet/>
      <dgm:spPr/>
      <dgm:t>
        <a:bodyPr/>
        <a:lstStyle/>
        <a:p>
          <a:endParaRPr lang="nl-NL"/>
        </a:p>
      </dgm:t>
    </dgm:pt>
    <dgm:pt modelId="{DE17EEDF-92ED-4D6D-AAE4-DEA0B887CF5F}" type="pres">
      <dgm:prSet presAssocID="{F46E0B54-542F-44A9-9AE8-A1C5F27FDC7C}" presName="linear" presStyleCnt="0">
        <dgm:presLayoutVars>
          <dgm:animLvl val="lvl"/>
          <dgm:resizeHandles val="exact"/>
        </dgm:presLayoutVars>
      </dgm:prSet>
      <dgm:spPr/>
    </dgm:pt>
    <dgm:pt modelId="{4FA91F0A-3B6C-4624-B092-1C22DE3C577E}" type="pres">
      <dgm:prSet presAssocID="{39CB96FD-EDBE-428C-BB54-39AADFACBDD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8B928A6-4F1E-4038-A5C0-FA0851659C71}" type="presOf" srcId="{F46E0B54-542F-44A9-9AE8-A1C5F27FDC7C}" destId="{DE17EEDF-92ED-4D6D-AAE4-DEA0B887CF5F}" srcOrd="0" destOrd="0" presId="urn:microsoft.com/office/officeart/2005/8/layout/vList2"/>
    <dgm:cxn modelId="{1D4A0C9D-AFE3-4131-8F19-C44D25E3AB4C}" srcId="{F46E0B54-542F-44A9-9AE8-A1C5F27FDC7C}" destId="{39CB96FD-EDBE-428C-BB54-39AADFACBDD3}" srcOrd="0" destOrd="0" parTransId="{3D1C42E4-7490-485C-A05A-4D92376FC1EE}" sibTransId="{1DAF0C7B-2343-4799-A2BC-9AD1304910DE}"/>
    <dgm:cxn modelId="{823E6766-95B6-4F2F-A4CE-7E89D4B0A298}" type="presOf" srcId="{39CB96FD-EDBE-428C-BB54-39AADFACBDD3}" destId="{4FA91F0A-3B6C-4624-B092-1C22DE3C577E}" srcOrd="0" destOrd="0" presId="urn:microsoft.com/office/officeart/2005/8/layout/vList2"/>
    <dgm:cxn modelId="{5EFEAC2B-D9A3-448B-A695-B7E07371E67C}" type="presParOf" srcId="{DE17EEDF-92ED-4D6D-AAE4-DEA0B887CF5F}" destId="{4FA91F0A-3B6C-4624-B092-1C22DE3C57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E92675-C59A-4716-A38D-412C3FE34A2F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BC42E4D8-30A1-4CDF-9CD3-8C897D40F869}">
      <dgm:prSet/>
      <dgm:spPr/>
      <dgm:t>
        <a:bodyPr/>
        <a:lstStyle/>
        <a:p>
          <a:pPr algn="ctr" rtl="0"/>
          <a:r>
            <a:rPr lang="nl-NL" smtClean="0"/>
            <a:t>3’-einde van DNA anders dan 5’-einde</a:t>
          </a:r>
          <a:endParaRPr lang="nl-NL"/>
        </a:p>
      </dgm:t>
    </dgm:pt>
    <dgm:pt modelId="{90B80B74-4BC2-44E6-89B5-4601D8C4ADF1}" type="parTrans" cxnId="{D76329B5-1C18-4024-8393-FA50A6ABC2E1}">
      <dgm:prSet/>
      <dgm:spPr/>
      <dgm:t>
        <a:bodyPr/>
        <a:lstStyle/>
        <a:p>
          <a:pPr algn="ctr"/>
          <a:endParaRPr lang="nl-NL"/>
        </a:p>
      </dgm:t>
    </dgm:pt>
    <dgm:pt modelId="{68CFDD1B-C5AB-4846-A483-3EDBE0C23000}" type="sibTrans" cxnId="{D76329B5-1C18-4024-8393-FA50A6ABC2E1}">
      <dgm:prSet/>
      <dgm:spPr/>
      <dgm:t>
        <a:bodyPr/>
        <a:lstStyle/>
        <a:p>
          <a:pPr algn="ctr"/>
          <a:endParaRPr lang="nl-NL"/>
        </a:p>
      </dgm:t>
    </dgm:pt>
    <dgm:pt modelId="{5B909607-E6F1-48BC-BE79-828767A7A53C}">
      <dgm:prSet/>
      <dgm:spPr/>
      <dgm:t>
        <a:bodyPr/>
        <a:lstStyle/>
        <a:p>
          <a:pPr algn="ctr" rtl="0"/>
          <a:r>
            <a:rPr lang="nl-NL" dirty="0" smtClean="0"/>
            <a:t>3’-einde: OH-groep             5’-einde: P-groep                </a:t>
          </a:r>
          <a:endParaRPr lang="nl-NL" dirty="0"/>
        </a:p>
      </dgm:t>
    </dgm:pt>
    <dgm:pt modelId="{853871EA-D263-4374-9ADE-4659E51DBCD0}" type="parTrans" cxnId="{E8C65EB9-9C3F-47C9-89A7-69A82239C45F}">
      <dgm:prSet/>
      <dgm:spPr/>
      <dgm:t>
        <a:bodyPr/>
        <a:lstStyle/>
        <a:p>
          <a:pPr algn="ctr"/>
          <a:endParaRPr lang="nl-NL"/>
        </a:p>
      </dgm:t>
    </dgm:pt>
    <dgm:pt modelId="{525E2666-AC6D-48B6-BDC4-04A0631CD95C}" type="sibTrans" cxnId="{E8C65EB9-9C3F-47C9-89A7-69A82239C45F}">
      <dgm:prSet/>
      <dgm:spPr/>
      <dgm:t>
        <a:bodyPr/>
        <a:lstStyle/>
        <a:p>
          <a:pPr algn="ctr"/>
          <a:endParaRPr lang="nl-NL"/>
        </a:p>
      </dgm:t>
    </dgm:pt>
    <dgm:pt modelId="{10AC1E50-D009-486D-9497-5860793ED247}">
      <dgm:prSet/>
      <dgm:spPr/>
      <dgm:t>
        <a:bodyPr/>
        <a:lstStyle/>
        <a:p>
          <a:pPr algn="ctr" rtl="0"/>
          <a:r>
            <a:rPr lang="nl-NL" dirty="0" smtClean="0"/>
            <a:t>Posities tegenovergesteld</a:t>
          </a:r>
          <a:endParaRPr lang="nl-NL" dirty="0"/>
        </a:p>
      </dgm:t>
    </dgm:pt>
    <dgm:pt modelId="{ABD58838-65E9-4CE8-B090-A70CAA90B56A}" type="parTrans" cxnId="{B5A50E22-40A6-4ED9-A044-BA8DDE993CFD}">
      <dgm:prSet/>
      <dgm:spPr/>
      <dgm:t>
        <a:bodyPr/>
        <a:lstStyle/>
        <a:p>
          <a:pPr algn="ctr"/>
          <a:endParaRPr lang="nl-NL"/>
        </a:p>
      </dgm:t>
    </dgm:pt>
    <dgm:pt modelId="{01DB6F22-35F3-460F-98D1-2208BEB4F325}" type="sibTrans" cxnId="{B5A50E22-40A6-4ED9-A044-BA8DDE993CFD}">
      <dgm:prSet/>
      <dgm:spPr/>
      <dgm:t>
        <a:bodyPr/>
        <a:lstStyle/>
        <a:p>
          <a:pPr algn="ctr"/>
          <a:endParaRPr lang="nl-NL"/>
        </a:p>
      </dgm:t>
    </dgm:pt>
    <dgm:pt modelId="{1E82D460-E3E1-4DBE-9ABC-51A2CE2760ED}">
      <dgm:prSet/>
      <dgm:spPr/>
      <dgm:t>
        <a:bodyPr/>
        <a:lstStyle/>
        <a:p>
          <a:pPr algn="ctr" rtl="0"/>
          <a:r>
            <a:rPr lang="nl-NL" dirty="0" smtClean="0"/>
            <a:t>Synthese altijd in 5’</a:t>
          </a:r>
          <a:r>
            <a:rPr lang="nl-NL" dirty="0" smtClean="0">
              <a:sym typeface="Wingdings"/>
            </a:rPr>
            <a:t></a:t>
          </a:r>
          <a:r>
            <a:rPr lang="nl-NL" dirty="0" smtClean="0"/>
            <a:t> 3’ richting</a:t>
          </a:r>
          <a:endParaRPr lang="nl-NL" dirty="0"/>
        </a:p>
      </dgm:t>
    </dgm:pt>
    <dgm:pt modelId="{300FC81B-CB8E-4829-883D-7549B80AB7D8}" type="parTrans" cxnId="{9CA76EE9-5B10-44EE-8557-5335D287C51F}">
      <dgm:prSet/>
      <dgm:spPr/>
      <dgm:t>
        <a:bodyPr/>
        <a:lstStyle/>
        <a:p>
          <a:pPr algn="ctr"/>
          <a:endParaRPr lang="nl-NL"/>
        </a:p>
      </dgm:t>
    </dgm:pt>
    <dgm:pt modelId="{2ED43F6F-3A07-4559-B361-8E1615BDE162}" type="sibTrans" cxnId="{9CA76EE9-5B10-44EE-8557-5335D287C51F}">
      <dgm:prSet/>
      <dgm:spPr/>
      <dgm:t>
        <a:bodyPr/>
        <a:lstStyle/>
        <a:p>
          <a:pPr algn="ctr"/>
          <a:endParaRPr lang="nl-NL"/>
        </a:p>
      </dgm:t>
    </dgm:pt>
    <dgm:pt modelId="{2186D2EF-3889-439E-AC82-C9C400B97621}">
      <dgm:prSet/>
      <dgm:spPr/>
      <dgm:t>
        <a:bodyPr/>
        <a:lstStyle/>
        <a:p>
          <a:pPr algn="ctr" rtl="0"/>
          <a:r>
            <a:rPr lang="nl-NL" dirty="0" smtClean="0"/>
            <a:t>Polymerase koppelt alleen aan 3’-einde</a:t>
          </a:r>
          <a:endParaRPr lang="nl-NL" dirty="0"/>
        </a:p>
      </dgm:t>
    </dgm:pt>
    <dgm:pt modelId="{6ECEFA9E-FE9E-41B5-8D21-3DD705F1A511}" type="parTrans" cxnId="{D8444A81-FC00-48B9-B3E8-9C7A123BC181}">
      <dgm:prSet/>
      <dgm:spPr/>
      <dgm:t>
        <a:bodyPr/>
        <a:lstStyle/>
        <a:p>
          <a:pPr algn="ctr"/>
          <a:endParaRPr lang="nl-NL"/>
        </a:p>
      </dgm:t>
    </dgm:pt>
    <dgm:pt modelId="{1F2BB27C-0338-4FA8-BED8-311910EF71A4}" type="sibTrans" cxnId="{D8444A81-FC00-48B9-B3E8-9C7A123BC181}">
      <dgm:prSet/>
      <dgm:spPr/>
      <dgm:t>
        <a:bodyPr/>
        <a:lstStyle/>
        <a:p>
          <a:pPr algn="ctr"/>
          <a:endParaRPr lang="nl-NL"/>
        </a:p>
      </dgm:t>
    </dgm:pt>
    <dgm:pt modelId="{3267C8A4-4542-48E1-A63E-65288B0EF023}" type="pres">
      <dgm:prSet presAssocID="{BEE92675-C59A-4716-A38D-412C3FE34A2F}" presName="linear" presStyleCnt="0">
        <dgm:presLayoutVars>
          <dgm:animLvl val="lvl"/>
          <dgm:resizeHandles val="exact"/>
        </dgm:presLayoutVars>
      </dgm:prSet>
      <dgm:spPr/>
    </dgm:pt>
    <dgm:pt modelId="{253450F7-64A4-4149-B82B-3E837F0F5C42}" type="pres">
      <dgm:prSet presAssocID="{BC42E4D8-30A1-4CDF-9CD3-8C897D40F86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90A23A1-34D0-4193-B8DE-DECB173129F2}" type="pres">
      <dgm:prSet presAssocID="{68CFDD1B-C5AB-4846-A483-3EDBE0C23000}" presName="spacer" presStyleCnt="0"/>
      <dgm:spPr/>
    </dgm:pt>
    <dgm:pt modelId="{4CE8FAFF-3D91-4B03-8CF6-4FBE7FD65FD2}" type="pres">
      <dgm:prSet presAssocID="{5B909607-E6F1-48BC-BE79-828767A7A53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DAF484C-BBFF-47DC-BB45-D09C4DBCF0B5}" type="pres">
      <dgm:prSet presAssocID="{525E2666-AC6D-48B6-BDC4-04A0631CD95C}" presName="spacer" presStyleCnt="0"/>
      <dgm:spPr/>
    </dgm:pt>
    <dgm:pt modelId="{F72B9B29-6745-4B02-A5A4-5F3335F133A8}" type="pres">
      <dgm:prSet presAssocID="{10AC1E50-D009-486D-9497-5860793ED24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9621D6-21E7-4886-B4F5-72B6766DFD3B}" type="pres">
      <dgm:prSet presAssocID="{01DB6F22-35F3-460F-98D1-2208BEB4F325}" presName="spacer" presStyleCnt="0"/>
      <dgm:spPr/>
    </dgm:pt>
    <dgm:pt modelId="{BBD72F2E-7284-4EC1-9503-164288F7A42E}" type="pres">
      <dgm:prSet presAssocID="{1E82D460-E3E1-4DBE-9ABC-51A2CE2760E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930BA49-4384-4833-9D7E-22A90DEFE570}" type="pres">
      <dgm:prSet presAssocID="{2ED43F6F-3A07-4559-B361-8E1615BDE162}" presName="spacer" presStyleCnt="0"/>
      <dgm:spPr/>
    </dgm:pt>
    <dgm:pt modelId="{93D9492F-A18F-4242-BF3F-C8F8CEB0E9C0}" type="pres">
      <dgm:prSet presAssocID="{2186D2EF-3889-439E-AC82-C9C400B9762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8C65EB9-9C3F-47C9-89A7-69A82239C45F}" srcId="{BEE92675-C59A-4716-A38D-412C3FE34A2F}" destId="{5B909607-E6F1-48BC-BE79-828767A7A53C}" srcOrd="1" destOrd="0" parTransId="{853871EA-D263-4374-9ADE-4659E51DBCD0}" sibTransId="{525E2666-AC6D-48B6-BDC4-04A0631CD95C}"/>
    <dgm:cxn modelId="{58B6A759-95DF-4223-9BFF-00B276927AE9}" type="presOf" srcId="{1E82D460-E3E1-4DBE-9ABC-51A2CE2760ED}" destId="{BBD72F2E-7284-4EC1-9503-164288F7A42E}" srcOrd="0" destOrd="0" presId="urn:microsoft.com/office/officeart/2005/8/layout/vList2"/>
    <dgm:cxn modelId="{E4D8486B-3642-4513-86B5-8A50D3A45053}" type="presOf" srcId="{BEE92675-C59A-4716-A38D-412C3FE34A2F}" destId="{3267C8A4-4542-48E1-A63E-65288B0EF023}" srcOrd="0" destOrd="0" presId="urn:microsoft.com/office/officeart/2005/8/layout/vList2"/>
    <dgm:cxn modelId="{E138884F-EBC5-4408-B1B1-3166CD0D30F7}" type="presOf" srcId="{10AC1E50-D009-486D-9497-5860793ED247}" destId="{F72B9B29-6745-4B02-A5A4-5F3335F133A8}" srcOrd="0" destOrd="0" presId="urn:microsoft.com/office/officeart/2005/8/layout/vList2"/>
    <dgm:cxn modelId="{B5A50E22-40A6-4ED9-A044-BA8DDE993CFD}" srcId="{BEE92675-C59A-4716-A38D-412C3FE34A2F}" destId="{10AC1E50-D009-486D-9497-5860793ED247}" srcOrd="2" destOrd="0" parTransId="{ABD58838-65E9-4CE8-B090-A70CAA90B56A}" sibTransId="{01DB6F22-35F3-460F-98D1-2208BEB4F325}"/>
    <dgm:cxn modelId="{D76329B5-1C18-4024-8393-FA50A6ABC2E1}" srcId="{BEE92675-C59A-4716-A38D-412C3FE34A2F}" destId="{BC42E4D8-30A1-4CDF-9CD3-8C897D40F869}" srcOrd="0" destOrd="0" parTransId="{90B80B74-4BC2-44E6-89B5-4601D8C4ADF1}" sibTransId="{68CFDD1B-C5AB-4846-A483-3EDBE0C23000}"/>
    <dgm:cxn modelId="{7E25BAC9-15F9-48A8-942E-DAB003655ABA}" type="presOf" srcId="{BC42E4D8-30A1-4CDF-9CD3-8C897D40F869}" destId="{253450F7-64A4-4149-B82B-3E837F0F5C42}" srcOrd="0" destOrd="0" presId="urn:microsoft.com/office/officeart/2005/8/layout/vList2"/>
    <dgm:cxn modelId="{D8444A81-FC00-48B9-B3E8-9C7A123BC181}" srcId="{BEE92675-C59A-4716-A38D-412C3FE34A2F}" destId="{2186D2EF-3889-439E-AC82-C9C400B97621}" srcOrd="4" destOrd="0" parTransId="{6ECEFA9E-FE9E-41B5-8D21-3DD705F1A511}" sibTransId="{1F2BB27C-0338-4FA8-BED8-311910EF71A4}"/>
    <dgm:cxn modelId="{85F14996-1D28-482C-991F-4CA88333B1CE}" type="presOf" srcId="{2186D2EF-3889-439E-AC82-C9C400B97621}" destId="{93D9492F-A18F-4242-BF3F-C8F8CEB0E9C0}" srcOrd="0" destOrd="0" presId="urn:microsoft.com/office/officeart/2005/8/layout/vList2"/>
    <dgm:cxn modelId="{D70A6FB3-94A5-476C-A97D-5083FFB2D9D6}" type="presOf" srcId="{5B909607-E6F1-48BC-BE79-828767A7A53C}" destId="{4CE8FAFF-3D91-4B03-8CF6-4FBE7FD65FD2}" srcOrd="0" destOrd="0" presId="urn:microsoft.com/office/officeart/2005/8/layout/vList2"/>
    <dgm:cxn modelId="{9CA76EE9-5B10-44EE-8557-5335D287C51F}" srcId="{BEE92675-C59A-4716-A38D-412C3FE34A2F}" destId="{1E82D460-E3E1-4DBE-9ABC-51A2CE2760ED}" srcOrd="3" destOrd="0" parTransId="{300FC81B-CB8E-4829-883D-7549B80AB7D8}" sibTransId="{2ED43F6F-3A07-4559-B361-8E1615BDE162}"/>
    <dgm:cxn modelId="{C5E6A03C-225B-4531-A7AD-C4858166F2EF}" type="presParOf" srcId="{3267C8A4-4542-48E1-A63E-65288B0EF023}" destId="{253450F7-64A4-4149-B82B-3E837F0F5C42}" srcOrd="0" destOrd="0" presId="urn:microsoft.com/office/officeart/2005/8/layout/vList2"/>
    <dgm:cxn modelId="{6BF2B471-614C-46D4-A2E6-5483A33105FB}" type="presParOf" srcId="{3267C8A4-4542-48E1-A63E-65288B0EF023}" destId="{F90A23A1-34D0-4193-B8DE-DECB173129F2}" srcOrd="1" destOrd="0" presId="urn:microsoft.com/office/officeart/2005/8/layout/vList2"/>
    <dgm:cxn modelId="{86EF83D9-CC57-48FB-ACF5-9DCABB8E94E4}" type="presParOf" srcId="{3267C8A4-4542-48E1-A63E-65288B0EF023}" destId="{4CE8FAFF-3D91-4B03-8CF6-4FBE7FD65FD2}" srcOrd="2" destOrd="0" presId="urn:microsoft.com/office/officeart/2005/8/layout/vList2"/>
    <dgm:cxn modelId="{2FEDED89-ACA0-4DCF-AC43-8C6BA1BA3C3C}" type="presParOf" srcId="{3267C8A4-4542-48E1-A63E-65288B0EF023}" destId="{8DAF484C-BBFF-47DC-BB45-D09C4DBCF0B5}" srcOrd="3" destOrd="0" presId="urn:microsoft.com/office/officeart/2005/8/layout/vList2"/>
    <dgm:cxn modelId="{79693A54-F9D7-4BDA-B4DB-B97889CE3745}" type="presParOf" srcId="{3267C8A4-4542-48E1-A63E-65288B0EF023}" destId="{F72B9B29-6745-4B02-A5A4-5F3335F133A8}" srcOrd="4" destOrd="0" presId="urn:microsoft.com/office/officeart/2005/8/layout/vList2"/>
    <dgm:cxn modelId="{7F75D107-6F65-4661-89A2-BD0789C4ADF6}" type="presParOf" srcId="{3267C8A4-4542-48E1-A63E-65288B0EF023}" destId="{D29621D6-21E7-4886-B4F5-72B6766DFD3B}" srcOrd="5" destOrd="0" presId="urn:microsoft.com/office/officeart/2005/8/layout/vList2"/>
    <dgm:cxn modelId="{63372470-2ACC-42C2-BC13-7E795B6AB0E9}" type="presParOf" srcId="{3267C8A4-4542-48E1-A63E-65288B0EF023}" destId="{BBD72F2E-7284-4EC1-9503-164288F7A42E}" srcOrd="6" destOrd="0" presId="urn:microsoft.com/office/officeart/2005/8/layout/vList2"/>
    <dgm:cxn modelId="{98E75279-574D-4C9A-8BAF-7BC840444643}" type="presParOf" srcId="{3267C8A4-4542-48E1-A63E-65288B0EF023}" destId="{D930BA49-4384-4833-9D7E-22A90DEFE570}" srcOrd="7" destOrd="0" presId="urn:microsoft.com/office/officeart/2005/8/layout/vList2"/>
    <dgm:cxn modelId="{B783AFDF-D88E-4031-B030-76996E814C54}" type="presParOf" srcId="{3267C8A4-4542-48E1-A63E-65288B0EF023}" destId="{93D9492F-A18F-4242-BF3F-C8F8CEB0E9C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93FD67-5344-4C20-A75F-E2F4FC30EBF7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31F82B64-EFDB-48AB-984E-5A84D4B107B1}">
      <dgm:prSet/>
      <dgm:spPr/>
      <dgm:t>
        <a:bodyPr/>
        <a:lstStyle/>
        <a:p>
          <a:pPr rtl="0"/>
          <a:r>
            <a:rPr lang="nl-NL" smtClean="0"/>
            <a:t>Synthese DNA begint met RNA-primer</a:t>
          </a:r>
          <a:endParaRPr lang="nl-NL"/>
        </a:p>
      </dgm:t>
    </dgm:pt>
    <dgm:pt modelId="{A4563555-7D39-43AA-ABB7-B4BB5517C0AB}" type="parTrans" cxnId="{18FE8F33-1680-45F1-AF70-F5193E5AADEB}">
      <dgm:prSet/>
      <dgm:spPr/>
      <dgm:t>
        <a:bodyPr/>
        <a:lstStyle/>
        <a:p>
          <a:endParaRPr lang="nl-NL"/>
        </a:p>
      </dgm:t>
    </dgm:pt>
    <dgm:pt modelId="{9D35F98F-9874-4AF5-99B9-F3F4602D8334}" type="sibTrans" cxnId="{18FE8F33-1680-45F1-AF70-F5193E5AADEB}">
      <dgm:prSet/>
      <dgm:spPr/>
      <dgm:t>
        <a:bodyPr/>
        <a:lstStyle/>
        <a:p>
          <a:endParaRPr lang="nl-NL"/>
        </a:p>
      </dgm:t>
    </dgm:pt>
    <dgm:pt modelId="{2CC101DA-5B29-4546-9CF1-B186BDA1889E}" type="pres">
      <dgm:prSet presAssocID="{B193FD67-5344-4C20-A75F-E2F4FC30EBF7}" presName="linear" presStyleCnt="0">
        <dgm:presLayoutVars>
          <dgm:animLvl val="lvl"/>
          <dgm:resizeHandles val="exact"/>
        </dgm:presLayoutVars>
      </dgm:prSet>
      <dgm:spPr/>
    </dgm:pt>
    <dgm:pt modelId="{12E2D481-85C9-4968-A2B6-B98FB9A25912}" type="pres">
      <dgm:prSet presAssocID="{31F82B64-EFDB-48AB-984E-5A84D4B107B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8FE8F33-1680-45F1-AF70-F5193E5AADEB}" srcId="{B193FD67-5344-4C20-A75F-E2F4FC30EBF7}" destId="{31F82B64-EFDB-48AB-984E-5A84D4B107B1}" srcOrd="0" destOrd="0" parTransId="{A4563555-7D39-43AA-ABB7-B4BB5517C0AB}" sibTransId="{9D35F98F-9874-4AF5-99B9-F3F4602D8334}"/>
    <dgm:cxn modelId="{73211543-E0B5-47A1-8C3D-4B8F00271215}" type="presOf" srcId="{B193FD67-5344-4C20-A75F-E2F4FC30EBF7}" destId="{2CC101DA-5B29-4546-9CF1-B186BDA1889E}" srcOrd="0" destOrd="0" presId="urn:microsoft.com/office/officeart/2005/8/layout/vList2"/>
    <dgm:cxn modelId="{C754D389-F3AF-4995-B18F-B61E9F4FED6D}" type="presOf" srcId="{31F82B64-EFDB-48AB-984E-5A84D4B107B1}" destId="{12E2D481-85C9-4968-A2B6-B98FB9A25912}" srcOrd="0" destOrd="0" presId="urn:microsoft.com/office/officeart/2005/8/layout/vList2"/>
    <dgm:cxn modelId="{C0A3EF2C-2E78-46DA-AF8B-A857EC0DAF36}" type="presParOf" srcId="{2CC101DA-5B29-4546-9CF1-B186BDA1889E}" destId="{12E2D481-85C9-4968-A2B6-B98FB9A259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B2ED11-845C-4F14-B245-D6043C655E27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754F681-FD24-4C2E-A5BA-7ADCD3422707}">
      <dgm:prSet custT="1"/>
      <dgm:spPr/>
      <dgm:t>
        <a:bodyPr/>
        <a:lstStyle/>
        <a:p>
          <a:pPr algn="ctr" rtl="0"/>
          <a:r>
            <a:rPr lang="nl-NL" sz="2400" smtClean="0"/>
            <a:t>DNA-polymerase kan alleen nucleotide binden aan een al deels bestaande dubbelstreng</a:t>
          </a:r>
          <a:endParaRPr lang="nl-NL" sz="2400"/>
        </a:p>
      </dgm:t>
    </dgm:pt>
    <dgm:pt modelId="{E8C4E7FA-1950-4BFA-A15C-F87C613EA973}" type="parTrans" cxnId="{C27F1E38-1FE6-442F-9AD7-3A64FDC8D1EC}">
      <dgm:prSet/>
      <dgm:spPr/>
      <dgm:t>
        <a:bodyPr/>
        <a:lstStyle/>
        <a:p>
          <a:pPr algn="ctr"/>
          <a:endParaRPr lang="nl-NL" sz="2400"/>
        </a:p>
      </dgm:t>
    </dgm:pt>
    <dgm:pt modelId="{40F5DEC8-4CA5-4DDA-A8BB-F2E1402682A3}" type="sibTrans" cxnId="{C27F1E38-1FE6-442F-9AD7-3A64FDC8D1EC}">
      <dgm:prSet/>
      <dgm:spPr/>
      <dgm:t>
        <a:bodyPr/>
        <a:lstStyle/>
        <a:p>
          <a:pPr algn="ctr"/>
          <a:endParaRPr lang="nl-NL" sz="2400"/>
        </a:p>
      </dgm:t>
    </dgm:pt>
    <dgm:pt modelId="{ABAAE209-B975-4C94-BD33-233E348BEF00}">
      <dgm:prSet custT="1"/>
      <dgm:spPr/>
      <dgm:t>
        <a:bodyPr/>
        <a:lstStyle/>
        <a:p>
          <a:pPr algn="ctr" rtl="0"/>
          <a:r>
            <a:rPr lang="nl-NL" sz="2400" smtClean="0"/>
            <a:t>Die rol wordt vervuld door een kort stukje RNA</a:t>
          </a:r>
          <a:r>
            <a:rPr lang="nl-NL" sz="2400" smtClean="0">
              <a:sym typeface="Wingdings"/>
            </a:rPr>
            <a:t></a:t>
          </a:r>
          <a:r>
            <a:rPr lang="nl-NL" sz="2400" smtClean="0"/>
            <a:t> RNA primer</a:t>
          </a:r>
          <a:endParaRPr lang="nl-NL" sz="2400"/>
        </a:p>
      </dgm:t>
    </dgm:pt>
    <dgm:pt modelId="{7CDC91E1-603E-4EE9-B803-F69D72625835}" type="parTrans" cxnId="{1D9CF473-20AD-4BD0-A9C6-1B5DC3539042}">
      <dgm:prSet/>
      <dgm:spPr/>
      <dgm:t>
        <a:bodyPr/>
        <a:lstStyle/>
        <a:p>
          <a:pPr algn="ctr"/>
          <a:endParaRPr lang="nl-NL" sz="2400"/>
        </a:p>
      </dgm:t>
    </dgm:pt>
    <dgm:pt modelId="{C7722AF9-1431-4B9C-A90F-B4AB9A3869DD}" type="sibTrans" cxnId="{1D9CF473-20AD-4BD0-A9C6-1B5DC3539042}">
      <dgm:prSet/>
      <dgm:spPr/>
      <dgm:t>
        <a:bodyPr/>
        <a:lstStyle/>
        <a:p>
          <a:pPr algn="ctr"/>
          <a:endParaRPr lang="nl-NL" sz="2400"/>
        </a:p>
      </dgm:t>
    </dgm:pt>
    <dgm:pt modelId="{50D258FF-CD13-4D7A-8BB2-025F48DE19F4}" type="pres">
      <dgm:prSet presAssocID="{E8B2ED11-845C-4F14-B245-D6043C655E27}" presName="linear" presStyleCnt="0">
        <dgm:presLayoutVars>
          <dgm:animLvl val="lvl"/>
          <dgm:resizeHandles val="exact"/>
        </dgm:presLayoutVars>
      </dgm:prSet>
      <dgm:spPr/>
    </dgm:pt>
    <dgm:pt modelId="{17C28BF9-460D-4207-809D-B7A5E2758AF8}" type="pres">
      <dgm:prSet presAssocID="{B754F681-FD24-4C2E-A5BA-7ADCD342270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E4C1A3-3F1F-4FEB-8CCC-9DE79CD4F852}" type="pres">
      <dgm:prSet presAssocID="{40F5DEC8-4CA5-4DDA-A8BB-F2E1402682A3}" presName="spacer" presStyleCnt="0"/>
      <dgm:spPr/>
    </dgm:pt>
    <dgm:pt modelId="{70368BBD-5C1E-449F-ACA1-5E31962BDAF9}" type="pres">
      <dgm:prSet presAssocID="{ABAAE209-B975-4C94-BD33-233E348BEF0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27F1E38-1FE6-442F-9AD7-3A64FDC8D1EC}" srcId="{E8B2ED11-845C-4F14-B245-D6043C655E27}" destId="{B754F681-FD24-4C2E-A5BA-7ADCD3422707}" srcOrd="0" destOrd="0" parTransId="{E8C4E7FA-1950-4BFA-A15C-F87C613EA973}" sibTransId="{40F5DEC8-4CA5-4DDA-A8BB-F2E1402682A3}"/>
    <dgm:cxn modelId="{24B26684-69CB-4F8D-8236-67EC4EAFF443}" type="presOf" srcId="{ABAAE209-B975-4C94-BD33-233E348BEF00}" destId="{70368BBD-5C1E-449F-ACA1-5E31962BDAF9}" srcOrd="0" destOrd="0" presId="urn:microsoft.com/office/officeart/2005/8/layout/vList2"/>
    <dgm:cxn modelId="{FCE07794-0AC8-4DDE-9409-9924A4767A75}" type="presOf" srcId="{B754F681-FD24-4C2E-A5BA-7ADCD3422707}" destId="{17C28BF9-460D-4207-809D-B7A5E2758AF8}" srcOrd="0" destOrd="0" presId="urn:microsoft.com/office/officeart/2005/8/layout/vList2"/>
    <dgm:cxn modelId="{784A2E22-8C4A-4638-AFE9-A863F678B87F}" type="presOf" srcId="{E8B2ED11-845C-4F14-B245-D6043C655E27}" destId="{50D258FF-CD13-4D7A-8BB2-025F48DE19F4}" srcOrd="0" destOrd="0" presId="urn:microsoft.com/office/officeart/2005/8/layout/vList2"/>
    <dgm:cxn modelId="{1D9CF473-20AD-4BD0-A9C6-1B5DC3539042}" srcId="{E8B2ED11-845C-4F14-B245-D6043C655E27}" destId="{ABAAE209-B975-4C94-BD33-233E348BEF00}" srcOrd="1" destOrd="0" parTransId="{7CDC91E1-603E-4EE9-B803-F69D72625835}" sibTransId="{C7722AF9-1431-4B9C-A90F-B4AB9A3869DD}"/>
    <dgm:cxn modelId="{B5F8D312-CDD4-4BC3-8853-86FC9ECD0CCB}" type="presParOf" srcId="{50D258FF-CD13-4D7A-8BB2-025F48DE19F4}" destId="{17C28BF9-460D-4207-809D-B7A5E2758AF8}" srcOrd="0" destOrd="0" presId="urn:microsoft.com/office/officeart/2005/8/layout/vList2"/>
    <dgm:cxn modelId="{3EF1D652-D041-459A-919B-5DD6B03942C2}" type="presParOf" srcId="{50D258FF-CD13-4D7A-8BB2-025F48DE19F4}" destId="{AEE4C1A3-3F1F-4FEB-8CCC-9DE79CD4F852}" srcOrd="1" destOrd="0" presId="urn:microsoft.com/office/officeart/2005/8/layout/vList2"/>
    <dgm:cxn modelId="{46E280FA-8F94-4D21-94EF-D654BC08DDAF}" type="presParOf" srcId="{50D258FF-CD13-4D7A-8BB2-025F48DE19F4}" destId="{70368BBD-5C1E-449F-ACA1-5E31962BDA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8D13AEF-EF2F-46C6-8D07-A9E5C364A1A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C105A3D4-8B1A-45AC-B15A-2E2FC6864A7D}">
      <dgm:prSet/>
      <dgm:spPr/>
      <dgm:t>
        <a:bodyPr/>
        <a:lstStyle/>
        <a:p>
          <a:pPr rtl="0"/>
          <a:r>
            <a:rPr lang="nl-NL" dirty="0" smtClean="0"/>
            <a:t>Synthese nieuwe DNA-streng</a:t>
          </a:r>
          <a:endParaRPr lang="nl-NL" dirty="0"/>
        </a:p>
      </dgm:t>
    </dgm:pt>
    <dgm:pt modelId="{98A816F4-306A-4CDE-98A4-63415FB512AB}" type="parTrans" cxnId="{E2A9BE6E-AEC3-4846-BFC0-5C27D98F7A4D}">
      <dgm:prSet/>
      <dgm:spPr/>
      <dgm:t>
        <a:bodyPr/>
        <a:lstStyle/>
        <a:p>
          <a:endParaRPr lang="nl-NL"/>
        </a:p>
      </dgm:t>
    </dgm:pt>
    <dgm:pt modelId="{D43549C7-0BD0-4757-A472-11BC478975AA}" type="sibTrans" cxnId="{E2A9BE6E-AEC3-4846-BFC0-5C27D98F7A4D}">
      <dgm:prSet/>
      <dgm:spPr/>
      <dgm:t>
        <a:bodyPr/>
        <a:lstStyle/>
        <a:p>
          <a:endParaRPr lang="nl-NL"/>
        </a:p>
      </dgm:t>
    </dgm:pt>
    <dgm:pt modelId="{21B06E80-023A-4008-96E1-D51BB3F3F05C}" type="pres">
      <dgm:prSet presAssocID="{18D13AEF-EF2F-46C6-8D07-A9E5C364A1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2ED4622-D996-4D49-A9D7-B9E762228085}" type="pres">
      <dgm:prSet presAssocID="{C105A3D4-8B1A-45AC-B15A-2E2FC6864A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D002FEB-6147-4B50-99E4-5940FE8A10B7}" type="presOf" srcId="{C105A3D4-8B1A-45AC-B15A-2E2FC6864A7D}" destId="{42ED4622-D996-4D49-A9D7-B9E762228085}" srcOrd="0" destOrd="0" presId="urn:microsoft.com/office/officeart/2005/8/layout/vList2"/>
    <dgm:cxn modelId="{E0D866AB-5E49-46F0-8702-149E9818B1CA}" type="presOf" srcId="{18D13AEF-EF2F-46C6-8D07-A9E5C364A1AA}" destId="{21B06E80-023A-4008-96E1-D51BB3F3F05C}" srcOrd="0" destOrd="0" presId="urn:microsoft.com/office/officeart/2005/8/layout/vList2"/>
    <dgm:cxn modelId="{E2A9BE6E-AEC3-4846-BFC0-5C27D98F7A4D}" srcId="{18D13AEF-EF2F-46C6-8D07-A9E5C364A1AA}" destId="{C105A3D4-8B1A-45AC-B15A-2E2FC6864A7D}" srcOrd="0" destOrd="0" parTransId="{98A816F4-306A-4CDE-98A4-63415FB512AB}" sibTransId="{D43549C7-0BD0-4757-A472-11BC478975AA}"/>
    <dgm:cxn modelId="{00B3DDBC-08E9-499D-B929-9222DC325DF2}" type="presParOf" srcId="{21B06E80-023A-4008-96E1-D51BB3F3F05C}" destId="{42ED4622-D996-4D49-A9D7-B9E7622280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8A31009-3777-475A-81B5-070D6588CA3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6B7605DE-C898-4142-9568-06F51D212D87}">
      <dgm:prSet/>
      <dgm:spPr/>
      <dgm:t>
        <a:bodyPr/>
        <a:lstStyle/>
        <a:p>
          <a:pPr algn="ctr" rtl="0"/>
          <a:r>
            <a:rPr lang="nl-NL" dirty="0" smtClean="0"/>
            <a:t>Enzym </a:t>
          </a:r>
          <a:r>
            <a:rPr lang="nl-NL" b="1" dirty="0" smtClean="0"/>
            <a:t>DNA-polymerase</a:t>
          </a:r>
          <a:r>
            <a:rPr lang="nl-NL" dirty="0" smtClean="0"/>
            <a:t> koppelt </a:t>
          </a:r>
          <a:r>
            <a:rPr lang="nl-NL" dirty="0" smtClean="0"/>
            <a:t>nucleotiden</a:t>
          </a:r>
          <a:endParaRPr lang="nl-NL" dirty="0"/>
        </a:p>
      </dgm:t>
    </dgm:pt>
    <dgm:pt modelId="{9BD8C79C-B1CE-4DA1-B020-041836A95A23}" type="parTrans" cxnId="{9827261D-779B-448D-9ADD-F566BBC9E1F0}">
      <dgm:prSet/>
      <dgm:spPr/>
      <dgm:t>
        <a:bodyPr/>
        <a:lstStyle/>
        <a:p>
          <a:pPr algn="ctr"/>
          <a:endParaRPr lang="nl-NL"/>
        </a:p>
      </dgm:t>
    </dgm:pt>
    <dgm:pt modelId="{AF64B249-F594-4069-991D-52D6A44473DD}" type="sibTrans" cxnId="{9827261D-779B-448D-9ADD-F566BBC9E1F0}">
      <dgm:prSet/>
      <dgm:spPr/>
      <dgm:t>
        <a:bodyPr/>
        <a:lstStyle/>
        <a:p>
          <a:pPr algn="ctr"/>
          <a:endParaRPr lang="nl-NL"/>
        </a:p>
      </dgm:t>
    </dgm:pt>
    <dgm:pt modelId="{EEF704B1-5A3D-4DF2-B0F6-E76B8A6C8662}">
      <dgm:prSet/>
      <dgm:spPr/>
      <dgm:t>
        <a:bodyPr/>
        <a:lstStyle/>
        <a:p>
          <a:pPr algn="ctr" rtl="0"/>
          <a:r>
            <a:rPr lang="nl-NL" smtClean="0"/>
            <a:t>Enzym leest streng af in de 3’-5’-richting</a:t>
          </a:r>
          <a:endParaRPr lang="nl-NL"/>
        </a:p>
      </dgm:t>
    </dgm:pt>
    <dgm:pt modelId="{0EA12AA6-59F5-4E96-B00B-199C42460EEF}" type="parTrans" cxnId="{14697D97-24D4-4753-8BA4-4AE9AA610671}">
      <dgm:prSet/>
      <dgm:spPr/>
      <dgm:t>
        <a:bodyPr/>
        <a:lstStyle/>
        <a:p>
          <a:pPr algn="ctr"/>
          <a:endParaRPr lang="nl-NL"/>
        </a:p>
      </dgm:t>
    </dgm:pt>
    <dgm:pt modelId="{DAA7B128-ED7D-488F-ACD2-900FEA969EE5}" type="sibTrans" cxnId="{14697D97-24D4-4753-8BA4-4AE9AA610671}">
      <dgm:prSet/>
      <dgm:spPr/>
      <dgm:t>
        <a:bodyPr/>
        <a:lstStyle/>
        <a:p>
          <a:pPr algn="ctr"/>
          <a:endParaRPr lang="nl-NL"/>
        </a:p>
      </dgm:t>
    </dgm:pt>
    <dgm:pt modelId="{B79C4920-9D38-4020-896D-B9FA2CB6D5AE}">
      <dgm:prSet/>
      <dgm:spPr/>
      <dgm:t>
        <a:bodyPr/>
        <a:lstStyle/>
        <a:p>
          <a:pPr algn="ctr" rtl="0"/>
          <a:r>
            <a:rPr lang="nl-NL" smtClean="0"/>
            <a:t>Nieuwe keten wordt in de 5’-3’-richting gevormd</a:t>
          </a:r>
          <a:endParaRPr lang="nl-NL"/>
        </a:p>
      </dgm:t>
    </dgm:pt>
    <dgm:pt modelId="{F18B5C71-A952-47B8-B96E-A5C7F191E5AD}" type="parTrans" cxnId="{58BF0388-4856-41AE-AC98-CAC3216E750D}">
      <dgm:prSet/>
      <dgm:spPr/>
      <dgm:t>
        <a:bodyPr/>
        <a:lstStyle/>
        <a:p>
          <a:pPr algn="ctr"/>
          <a:endParaRPr lang="nl-NL"/>
        </a:p>
      </dgm:t>
    </dgm:pt>
    <dgm:pt modelId="{18D408DD-FFC8-4E15-9E15-C37054695CA4}" type="sibTrans" cxnId="{58BF0388-4856-41AE-AC98-CAC3216E750D}">
      <dgm:prSet/>
      <dgm:spPr/>
      <dgm:t>
        <a:bodyPr/>
        <a:lstStyle/>
        <a:p>
          <a:pPr algn="ctr"/>
          <a:endParaRPr lang="nl-NL"/>
        </a:p>
      </dgm:t>
    </dgm:pt>
    <dgm:pt modelId="{2E9694D8-DF7E-4315-A0E2-D3AA7AD54A95}">
      <dgm:prSet/>
      <dgm:spPr/>
      <dgm:t>
        <a:bodyPr/>
        <a:lstStyle/>
        <a:p>
          <a:pPr algn="ctr" rtl="0"/>
          <a:r>
            <a:rPr lang="nl-NL" dirty="0" smtClean="0"/>
            <a:t>Bestaande strengen dienen als mal voor kopie </a:t>
          </a:r>
          <a:endParaRPr lang="nl-NL" dirty="0"/>
        </a:p>
      </dgm:t>
    </dgm:pt>
    <dgm:pt modelId="{8331FE20-D808-41C4-A78D-1A3FC31C2CFC}" type="parTrans" cxnId="{459D650F-2D5A-4FA9-9F44-837452D36B4D}">
      <dgm:prSet/>
      <dgm:spPr/>
      <dgm:t>
        <a:bodyPr/>
        <a:lstStyle/>
        <a:p>
          <a:endParaRPr lang="nl-NL"/>
        </a:p>
      </dgm:t>
    </dgm:pt>
    <dgm:pt modelId="{7BC893C0-9C55-489A-AA87-CB61043B9E4A}" type="sibTrans" cxnId="{459D650F-2D5A-4FA9-9F44-837452D36B4D}">
      <dgm:prSet/>
      <dgm:spPr/>
      <dgm:t>
        <a:bodyPr/>
        <a:lstStyle/>
        <a:p>
          <a:endParaRPr lang="nl-NL"/>
        </a:p>
      </dgm:t>
    </dgm:pt>
    <dgm:pt modelId="{69C52910-995D-4920-AA6C-B8FFA18C4C39}" type="pres">
      <dgm:prSet presAssocID="{A8A31009-3777-475A-81B5-070D6588CA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F373233-D547-47C1-85DE-9B30C6983F2E}" type="pres">
      <dgm:prSet presAssocID="{6B7605DE-C898-4142-9568-06F51D212D8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BBB0180-27BA-45DF-9412-BEE710EE797B}" type="pres">
      <dgm:prSet presAssocID="{AF64B249-F594-4069-991D-52D6A44473DD}" presName="spacer" presStyleCnt="0"/>
      <dgm:spPr/>
    </dgm:pt>
    <dgm:pt modelId="{E201B296-CB2B-471D-A5F0-E94126ABB8E3}" type="pres">
      <dgm:prSet presAssocID="{2E9694D8-DF7E-4315-A0E2-D3AA7AD54A95}" presName="parentText" presStyleLbl="node1" presStyleIdx="1" presStyleCnt="4" custLinFactNeighborX="-749" custLinFactNeighborY="1163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D5BCB60-ABBA-44EE-B916-BDB715CE4B60}" type="pres">
      <dgm:prSet presAssocID="{7BC893C0-9C55-489A-AA87-CB61043B9E4A}" presName="spacer" presStyleCnt="0"/>
      <dgm:spPr/>
    </dgm:pt>
    <dgm:pt modelId="{4D891F72-9748-4744-AFD2-3AEE07E8EAD6}" type="pres">
      <dgm:prSet presAssocID="{EEF704B1-5A3D-4DF2-B0F6-E76B8A6C866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409C12-1EBC-40B0-966B-D5C6065A60EF}" type="pres">
      <dgm:prSet presAssocID="{DAA7B128-ED7D-488F-ACD2-900FEA969EE5}" presName="spacer" presStyleCnt="0"/>
      <dgm:spPr/>
    </dgm:pt>
    <dgm:pt modelId="{5A80D183-8262-40C0-8AED-AB6F5A86BA38}" type="pres">
      <dgm:prSet presAssocID="{B79C4920-9D38-4020-896D-B9FA2CB6D5A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8DED2C6-8662-44AA-9B40-69EA452C3034}" type="presOf" srcId="{B79C4920-9D38-4020-896D-B9FA2CB6D5AE}" destId="{5A80D183-8262-40C0-8AED-AB6F5A86BA38}" srcOrd="0" destOrd="0" presId="urn:microsoft.com/office/officeart/2005/8/layout/vList2"/>
    <dgm:cxn modelId="{4A50B0FF-4515-4196-AF0D-5C20D7D7A07C}" type="presOf" srcId="{6B7605DE-C898-4142-9568-06F51D212D87}" destId="{4F373233-D547-47C1-85DE-9B30C6983F2E}" srcOrd="0" destOrd="0" presId="urn:microsoft.com/office/officeart/2005/8/layout/vList2"/>
    <dgm:cxn modelId="{AB072D88-0BC8-47E7-B4FD-0C9A6DAF484B}" type="presOf" srcId="{2E9694D8-DF7E-4315-A0E2-D3AA7AD54A95}" destId="{E201B296-CB2B-471D-A5F0-E94126ABB8E3}" srcOrd="0" destOrd="0" presId="urn:microsoft.com/office/officeart/2005/8/layout/vList2"/>
    <dgm:cxn modelId="{459D650F-2D5A-4FA9-9F44-837452D36B4D}" srcId="{A8A31009-3777-475A-81B5-070D6588CA31}" destId="{2E9694D8-DF7E-4315-A0E2-D3AA7AD54A95}" srcOrd="1" destOrd="0" parTransId="{8331FE20-D808-41C4-A78D-1A3FC31C2CFC}" sibTransId="{7BC893C0-9C55-489A-AA87-CB61043B9E4A}"/>
    <dgm:cxn modelId="{3C0DA0E3-4909-4B4A-A4DE-450F70BC5C95}" type="presOf" srcId="{EEF704B1-5A3D-4DF2-B0F6-E76B8A6C8662}" destId="{4D891F72-9748-4744-AFD2-3AEE07E8EAD6}" srcOrd="0" destOrd="0" presId="urn:microsoft.com/office/officeart/2005/8/layout/vList2"/>
    <dgm:cxn modelId="{580D2152-A459-4AE2-BE37-ED861BFDEDF9}" type="presOf" srcId="{A8A31009-3777-475A-81B5-070D6588CA31}" destId="{69C52910-995D-4920-AA6C-B8FFA18C4C39}" srcOrd="0" destOrd="0" presId="urn:microsoft.com/office/officeart/2005/8/layout/vList2"/>
    <dgm:cxn modelId="{58BF0388-4856-41AE-AC98-CAC3216E750D}" srcId="{A8A31009-3777-475A-81B5-070D6588CA31}" destId="{B79C4920-9D38-4020-896D-B9FA2CB6D5AE}" srcOrd="3" destOrd="0" parTransId="{F18B5C71-A952-47B8-B96E-A5C7F191E5AD}" sibTransId="{18D408DD-FFC8-4E15-9E15-C37054695CA4}"/>
    <dgm:cxn modelId="{14697D97-24D4-4753-8BA4-4AE9AA610671}" srcId="{A8A31009-3777-475A-81B5-070D6588CA31}" destId="{EEF704B1-5A3D-4DF2-B0F6-E76B8A6C8662}" srcOrd="2" destOrd="0" parTransId="{0EA12AA6-59F5-4E96-B00B-199C42460EEF}" sibTransId="{DAA7B128-ED7D-488F-ACD2-900FEA969EE5}"/>
    <dgm:cxn modelId="{9827261D-779B-448D-9ADD-F566BBC9E1F0}" srcId="{A8A31009-3777-475A-81B5-070D6588CA31}" destId="{6B7605DE-C898-4142-9568-06F51D212D87}" srcOrd="0" destOrd="0" parTransId="{9BD8C79C-B1CE-4DA1-B020-041836A95A23}" sibTransId="{AF64B249-F594-4069-991D-52D6A44473DD}"/>
    <dgm:cxn modelId="{6D61A0AA-71A1-441A-8215-F4EED96CB672}" type="presParOf" srcId="{69C52910-995D-4920-AA6C-B8FFA18C4C39}" destId="{4F373233-D547-47C1-85DE-9B30C6983F2E}" srcOrd="0" destOrd="0" presId="urn:microsoft.com/office/officeart/2005/8/layout/vList2"/>
    <dgm:cxn modelId="{8A3083F1-9C77-478D-A248-93C87DD8EE64}" type="presParOf" srcId="{69C52910-995D-4920-AA6C-B8FFA18C4C39}" destId="{ABBB0180-27BA-45DF-9412-BEE710EE797B}" srcOrd="1" destOrd="0" presId="urn:microsoft.com/office/officeart/2005/8/layout/vList2"/>
    <dgm:cxn modelId="{D2DCEB4B-4F8D-4C53-9ABC-86F397FAF08B}" type="presParOf" srcId="{69C52910-995D-4920-AA6C-B8FFA18C4C39}" destId="{E201B296-CB2B-471D-A5F0-E94126ABB8E3}" srcOrd="2" destOrd="0" presId="urn:microsoft.com/office/officeart/2005/8/layout/vList2"/>
    <dgm:cxn modelId="{AC209921-091A-4735-A2B7-9F072DAF5717}" type="presParOf" srcId="{69C52910-995D-4920-AA6C-B8FFA18C4C39}" destId="{8D5BCB60-ABBA-44EE-B916-BDB715CE4B60}" srcOrd="3" destOrd="0" presId="urn:microsoft.com/office/officeart/2005/8/layout/vList2"/>
    <dgm:cxn modelId="{A62EEE38-F7B0-4FB5-A6D5-453B6BD8E7F8}" type="presParOf" srcId="{69C52910-995D-4920-AA6C-B8FFA18C4C39}" destId="{4D891F72-9748-4744-AFD2-3AEE07E8EAD6}" srcOrd="4" destOrd="0" presId="urn:microsoft.com/office/officeart/2005/8/layout/vList2"/>
    <dgm:cxn modelId="{72342956-6F54-46B4-B6B0-A5D8F3BB9AD4}" type="presParOf" srcId="{69C52910-995D-4920-AA6C-B8FFA18C4C39}" destId="{23409C12-1EBC-40B0-966B-D5C6065A60EF}" srcOrd="5" destOrd="0" presId="urn:microsoft.com/office/officeart/2005/8/layout/vList2"/>
    <dgm:cxn modelId="{FD0A47EF-B514-46C2-B34E-94D61249D06A}" type="presParOf" srcId="{69C52910-995D-4920-AA6C-B8FFA18C4C39}" destId="{5A80D183-8262-40C0-8AED-AB6F5A86BA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8D13AEF-EF2F-46C6-8D07-A9E5C364A1AA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C105A3D4-8B1A-45AC-B15A-2E2FC6864A7D}">
      <dgm:prSet/>
      <dgm:spPr/>
      <dgm:t>
        <a:bodyPr/>
        <a:lstStyle/>
        <a:p>
          <a:pPr algn="ctr" rtl="0"/>
          <a:r>
            <a:rPr lang="nl-NL" i="1" u="sng" dirty="0" smtClean="0"/>
            <a:t>Leidende</a:t>
          </a:r>
          <a:r>
            <a:rPr lang="nl-NL" dirty="0" smtClean="0"/>
            <a:t> en </a:t>
          </a:r>
          <a:r>
            <a:rPr lang="nl-NL" i="1" u="sng" dirty="0" smtClean="0"/>
            <a:t>volgende</a:t>
          </a:r>
          <a:r>
            <a:rPr lang="nl-NL" dirty="0" smtClean="0"/>
            <a:t> streng</a:t>
          </a:r>
          <a:endParaRPr lang="nl-NL" dirty="0"/>
        </a:p>
      </dgm:t>
    </dgm:pt>
    <dgm:pt modelId="{98A816F4-306A-4CDE-98A4-63415FB512AB}" type="parTrans" cxnId="{E2A9BE6E-AEC3-4846-BFC0-5C27D98F7A4D}">
      <dgm:prSet/>
      <dgm:spPr/>
      <dgm:t>
        <a:bodyPr/>
        <a:lstStyle/>
        <a:p>
          <a:endParaRPr lang="nl-NL"/>
        </a:p>
      </dgm:t>
    </dgm:pt>
    <dgm:pt modelId="{D43549C7-0BD0-4757-A472-11BC478975AA}" type="sibTrans" cxnId="{E2A9BE6E-AEC3-4846-BFC0-5C27D98F7A4D}">
      <dgm:prSet/>
      <dgm:spPr/>
      <dgm:t>
        <a:bodyPr/>
        <a:lstStyle/>
        <a:p>
          <a:endParaRPr lang="nl-NL"/>
        </a:p>
      </dgm:t>
    </dgm:pt>
    <dgm:pt modelId="{21B06E80-023A-4008-96E1-D51BB3F3F05C}" type="pres">
      <dgm:prSet presAssocID="{18D13AEF-EF2F-46C6-8D07-A9E5C364A1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2ED4622-D996-4D49-A9D7-B9E762228085}" type="pres">
      <dgm:prSet presAssocID="{C105A3D4-8B1A-45AC-B15A-2E2FC6864A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C661E74-2658-41AE-856A-614F62DE8015}" type="presOf" srcId="{18D13AEF-EF2F-46C6-8D07-A9E5C364A1AA}" destId="{21B06E80-023A-4008-96E1-D51BB3F3F05C}" srcOrd="0" destOrd="0" presId="urn:microsoft.com/office/officeart/2005/8/layout/vList2"/>
    <dgm:cxn modelId="{E2A9BE6E-AEC3-4846-BFC0-5C27D98F7A4D}" srcId="{18D13AEF-EF2F-46C6-8D07-A9E5C364A1AA}" destId="{C105A3D4-8B1A-45AC-B15A-2E2FC6864A7D}" srcOrd="0" destOrd="0" parTransId="{98A816F4-306A-4CDE-98A4-63415FB512AB}" sibTransId="{D43549C7-0BD0-4757-A472-11BC478975AA}"/>
    <dgm:cxn modelId="{5FEEC2F1-F48D-43FD-870C-37F998CFB0E8}" type="presOf" srcId="{C105A3D4-8B1A-45AC-B15A-2E2FC6864A7D}" destId="{42ED4622-D996-4D49-A9D7-B9E762228085}" srcOrd="0" destOrd="0" presId="urn:microsoft.com/office/officeart/2005/8/layout/vList2"/>
    <dgm:cxn modelId="{19F23A8E-4276-4570-ACF4-4676B33C642D}" type="presParOf" srcId="{21B06E80-023A-4008-96E1-D51BB3F3F05C}" destId="{42ED4622-D996-4D49-A9D7-B9E7622280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A31009-3777-475A-81B5-070D6588CA3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5D3CA88-1CD6-4368-A3CC-733F3247BE57}">
      <dgm:prSet/>
      <dgm:spPr/>
      <dgm:t>
        <a:bodyPr/>
        <a:lstStyle/>
        <a:p>
          <a:pPr algn="ctr" rtl="0"/>
          <a:r>
            <a:rPr lang="nl-NL" dirty="0" smtClean="0"/>
            <a:t>‘</a:t>
          </a:r>
          <a:r>
            <a:rPr lang="nl-NL" dirty="0" err="1" smtClean="0"/>
            <a:t>Leading</a:t>
          </a:r>
          <a:r>
            <a:rPr lang="nl-NL" dirty="0" smtClean="0"/>
            <a:t> strand’ in één keer </a:t>
          </a:r>
          <a:r>
            <a:rPr lang="nl-NL" dirty="0" smtClean="0"/>
            <a:t>gevormd (want in 5’-3’ richting)</a:t>
          </a:r>
          <a:endParaRPr lang="nl-NL" dirty="0"/>
        </a:p>
      </dgm:t>
    </dgm:pt>
    <dgm:pt modelId="{4D0446E2-F778-46FD-94B1-787B9F7FA1EE}" type="parTrans" cxnId="{F195BD56-2100-4276-A9B6-9ED9F901F9C2}">
      <dgm:prSet/>
      <dgm:spPr/>
      <dgm:t>
        <a:bodyPr/>
        <a:lstStyle/>
        <a:p>
          <a:pPr algn="ctr"/>
          <a:endParaRPr lang="nl-NL"/>
        </a:p>
      </dgm:t>
    </dgm:pt>
    <dgm:pt modelId="{8F7E065F-4C98-44AC-8675-623961777C8C}" type="sibTrans" cxnId="{F195BD56-2100-4276-A9B6-9ED9F901F9C2}">
      <dgm:prSet/>
      <dgm:spPr/>
      <dgm:t>
        <a:bodyPr/>
        <a:lstStyle/>
        <a:p>
          <a:pPr algn="ctr"/>
          <a:endParaRPr lang="nl-NL"/>
        </a:p>
      </dgm:t>
    </dgm:pt>
    <dgm:pt modelId="{C330221E-02DE-4C05-AFEF-6EAB656F7865}">
      <dgm:prSet/>
      <dgm:spPr/>
      <dgm:t>
        <a:bodyPr/>
        <a:lstStyle/>
        <a:p>
          <a:pPr algn="ctr" rtl="0"/>
          <a:r>
            <a:rPr lang="nl-NL" dirty="0" smtClean="0"/>
            <a:t>‘</a:t>
          </a:r>
          <a:r>
            <a:rPr lang="nl-NL" dirty="0" err="1" smtClean="0"/>
            <a:t>Lagging</a:t>
          </a:r>
          <a:r>
            <a:rPr lang="nl-NL" dirty="0" smtClean="0"/>
            <a:t> strand’ in </a:t>
          </a:r>
          <a:r>
            <a:rPr lang="nl-NL" dirty="0" err="1" smtClean="0"/>
            <a:t>Okazaki</a:t>
          </a:r>
          <a:r>
            <a:rPr lang="nl-NL" dirty="0" smtClean="0"/>
            <a:t>-fragmenten (want in 3’-5’ richting)</a:t>
          </a:r>
          <a:endParaRPr lang="nl-NL" dirty="0"/>
        </a:p>
      </dgm:t>
    </dgm:pt>
    <dgm:pt modelId="{4F16C5C1-C415-48E3-83BF-5A3EF01E5C3F}" type="parTrans" cxnId="{F8A2A683-DBE7-47E8-B2C1-9E599848C1C8}">
      <dgm:prSet/>
      <dgm:spPr/>
      <dgm:t>
        <a:bodyPr/>
        <a:lstStyle/>
        <a:p>
          <a:pPr algn="ctr"/>
          <a:endParaRPr lang="nl-NL"/>
        </a:p>
      </dgm:t>
    </dgm:pt>
    <dgm:pt modelId="{103E32D0-8209-4A20-9758-3C9F64020BA0}" type="sibTrans" cxnId="{F8A2A683-DBE7-47E8-B2C1-9E599848C1C8}">
      <dgm:prSet/>
      <dgm:spPr/>
      <dgm:t>
        <a:bodyPr/>
        <a:lstStyle/>
        <a:p>
          <a:pPr algn="ctr"/>
          <a:endParaRPr lang="nl-NL"/>
        </a:p>
      </dgm:t>
    </dgm:pt>
    <dgm:pt modelId="{EDA5A092-935E-42D2-B35C-ABF94814611C}">
      <dgm:prSet/>
      <dgm:spPr/>
      <dgm:t>
        <a:bodyPr/>
        <a:lstStyle/>
        <a:p>
          <a:pPr algn="ctr" rtl="0"/>
          <a:r>
            <a:rPr lang="nl-NL" dirty="0" smtClean="0"/>
            <a:t>Fragmenten </a:t>
          </a:r>
          <a:r>
            <a:rPr lang="nl-NL" dirty="0" smtClean="0"/>
            <a:t>van </a:t>
          </a:r>
          <a:r>
            <a:rPr lang="nl-NL" dirty="0" err="1" smtClean="0"/>
            <a:t>lagging</a:t>
          </a:r>
          <a:r>
            <a:rPr lang="nl-NL" dirty="0" smtClean="0"/>
            <a:t> strand gekoppeld </a:t>
          </a:r>
          <a:r>
            <a:rPr lang="nl-NL" dirty="0" smtClean="0"/>
            <a:t>door enzym </a:t>
          </a:r>
          <a:r>
            <a:rPr lang="nl-NL" b="1" dirty="0" err="1" smtClean="0"/>
            <a:t>ligase</a:t>
          </a:r>
          <a:endParaRPr lang="nl-NL" dirty="0"/>
        </a:p>
      </dgm:t>
    </dgm:pt>
    <dgm:pt modelId="{DF34A571-8627-4454-9DDF-F97715A7DF59}" type="parTrans" cxnId="{16B2ADA1-2818-48FB-984C-071D590D940E}">
      <dgm:prSet/>
      <dgm:spPr/>
      <dgm:t>
        <a:bodyPr/>
        <a:lstStyle/>
        <a:p>
          <a:pPr algn="ctr"/>
          <a:endParaRPr lang="nl-NL"/>
        </a:p>
      </dgm:t>
    </dgm:pt>
    <dgm:pt modelId="{FCD52486-65BA-48E6-B42E-C8C277878B30}" type="sibTrans" cxnId="{16B2ADA1-2818-48FB-984C-071D590D940E}">
      <dgm:prSet/>
      <dgm:spPr/>
      <dgm:t>
        <a:bodyPr/>
        <a:lstStyle/>
        <a:p>
          <a:pPr algn="ctr"/>
          <a:endParaRPr lang="nl-NL"/>
        </a:p>
      </dgm:t>
    </dgm:pt>
    <dgm:pt modelId="{AF400512-0EB7-4BCE-9950-8F17C1841E42}">
      <dgm:prSet/>
      <dgm:spPr/>
      <dgm:t>
        <a:bodyPr/>
        <a:lstStyle/>
        <a:p>
          <a:pPr algn="ctr" rtl="0"/>
          <a:r>
            <a:rPr lang="nl-NL" dirty="0" smtClean="0">
              <a:hlinkClick xmlns:r="http://schemas.openxmlformats.org/officeDocument/2006/relationships" r:id="rId1"/>
            </a:rPr>
            <a:t>Replicatie DNA</a:t>
          </a:r>
          <a:r>
            <a:rPr lang="nl-NL" dirty="0" smtClean="0"/>
            <a:t> - </a:t>
          </a:r>
          <a:r>
            <a:rPr lang="nl-NL" dirty="0" smtClean="0">
              <a:hlinkClick xmlns:r="http://schemas.openxmlformats.org/officeDocument/2006/relationships" r:id="rId2"/>
            </a:rPr>
            <a:t>DNA Replicatie</a:t>
          </a:r>
          <a:r>
            <a:rPr lang="nl-NL" dirty="0" smtClean="0"/>
            <a:t>  </a:t>
          </a:r>
          <a:endParaRPr lang="nl-NL" dirty="0"/>
        </a:p>
      </dgm:t>
    </dgm:pt>
    <dgm:pt modelId="{4E0524AD-644C-428B-8D8E-6DC59DFE7044}" type="parTrans" cxnId="{217205F6-957C-488C-9BEC-7022D319D596}">
      <dgm:prSet/>
      <dgm:spPr/>
      <dgm:t>
        <a:bodyPr/>
        <a:lstStyle/>
        <a:p>
          <a:endParaRPr lang="nl-NL"/>
        </a:p>
      </dgm:t>
    </dgm:pt>
    <dgm:pt modelId="{98B19DBF-E746-4540-AAF0-7AC084100A44}" type="sibTrans" cxnId="{217205F6-957C-488C-9BEC-7022D319D596}">
      <dgm:prSet/>
      <dgm:spPr/>
      <dgm:t>
        <a:bodyPr/>
        <a:lstStyle/>
        <a:p>
          <a:endParaRPr lang="nl-NL"/>
        </a:p>
      </dgm:t>
    </dgm:pt>
    <dgm:pt modelId="{69C52910-995D-4920-AA6C-B8FFA18C4C39}" type="pres">
      <dgm:prSet presAssocID="{A8A31009-3777-475A-81B5-070D6588CA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6855CED-6069-4228-B58C-09BAB70A1C92}" type="pres">
      <dgm:prSet presAssocID="{85D3CA88-1CD6-4368-A3CC-733F3247BE5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B9B60C9-7164-47FD-BB35-16233B6EAA57}" type="pres">
      <dgm:prSet presAssocID="{8F7E065F-4C98-44AC-8675-623961777C8C}" presName="spacer" presStyleCnt="0"/>
      <dgm:spPr/>
    </dgm:pt>
    <dgm:pt modelId="{3E345E56-0E82-40A9-B99E-F85F642E6F1B}" type="pres">
      <dgm:prSet presAssocID="{C330221E-02DE-4C05-AFEF-6EAB656F786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D4ED4E0-72E4-46D5-A21A-6ED83DD42F38}" type="pres">
      <dgm:prSet presAssocID="{103E32D0-8209-4A20-9758-3C9F64020BA0}" presName="spacer" presStyleCnt="0"/>
      <dgm:spPr/>
    </dgm:pt>
    <dgm:pt modelId="{8D150279-9860-49C0-9D94-05ACA3514FEF}" type="pres">
      <dgm:prSet presAssocID="{EDA5A092-935E-42D2-B35C-ABF94814611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89BB5F5-4423-43D3-9FD7-E3C7D36BA382}" type="pres">
      <dgm:prSet presAssocID="{FCD52486-65BA-48E6-B42E-C8C277878B30}" presName="spacer" presStyleCnt="0"/>
      <dgm:spPr/>
    </dgm:pt>
    <dgm:pt modelId="{8274BCCB-E1A3-42CC-A036-F636407A00C6}" type="pres">
      <dgm:prSet presAssocID="{AF400512-0EB7-4BCE-9950-8F17C1841E4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6B2ADA1-2818-48FB-984C-071D590D940E}" srcId="{A8A31009-3777-475A-81B5-070D6588CA31}" destId="{EDA5A092-935E-42D2-B35C-ABF94814611C}" srcOrd="2" destOrd="0" parTransId="{DF34A571-8627-4454-9DDF-F97715A7DF59}" sibTransId="{FCD52486-65BA-48E6-B42E-C8C277878B30}"/>
    <dgm:cxn modelId="{0F6863B6-A81F-4939-8156-78BAF30DD94C}" type="presOf" srcId="{C330221E-02DE-4C05-AFEF-6EAB656F7865}" destId="{3E345E56-0E82-40A9-B99E-F85F642E6F1B}" srcOrd="0" destOrd="0" presId="urn:microsoft.com/office/officeart/2005/8/layout/vList2"/>
    <dgm:cxn modelId="{567E1479-DC45-4800-A130-82D8B47B02D8}" type="presOf" srcId="{AF400512-0EB7-4BCE-9950-8F17C1841E42}" destId="{8274BCCB-E1A3-42CC-A036-F636407A00C6}" srcOrd="0" destOrd="0" presId="urn:microsoft.com/office/officeart/2005/8/layout/vList2"/>
    <dgm:cxn modelId="{F1249BE6-6F53-4A96-9312-C984C310C8B0}" type="presOf" srcId="{A8A31009-3777-475A-81B5-070D6588CA31}" destId="{69C52910-995D-4920-AA6C-B8FFA18C4C39}" srcOrd="0" destOrd="0" presId="urn:microsoft.com/office/officeart/2005/8/layout/vList2"/>
    <dgm:cxn modelId="{2F0A228A-CFD2-490A-A26C-6DDE180A4824}" type="presOf" srcId="{85D3CA88-1CD6-4368-A3CC-733F3247BE57}" destId="{96855CED-6069-4228-B58C-09BAB70A1C92}" srcOrd="0" destOrd="0" presId="urn:microsoft.com/office/officeart/2005/8/layout/vList2"/>
    <dgm:cxn modelId="{F195BD56-2100-4276-A9B6-9ED9F901F9C2}" srcId="{A8A31009-3777-475A-81B5-070D6588CA31}" destId="{85D3CA88-1CD6-4368-A3CC-733F3247BE57}" srcOrd="0" destOrd="0" parTransId="{4D0446E2-F778-46FD-94B1-787B9F7FA1EE}" sibTransId="{8F7E065F-4C98-44AC-8675-623961777C8C}"/>
    <dgm:cxn modelId="{217205F6-957C-488C-9BEC-7022D319D596}" srcId="{A8A31009-3777-475A-81B5-070D6588CA31}" destId="{AF400512-0EB7-4BCE-9950-8F17C1841E42}" srcOrd="3" destOrd="0" parTransId="{4E0524AD-644C-428B-8D8E-6DC59DFE7044}" sibTransId="{98B19DBF-E746-4540-AAF0-7AC084100A44}"/>
    <dgm:cxn modelId="{CA81DFFE-B923-4547-8F5E-9403D434FC0D}" type="presOf" srcId="{EDA5A092-935E-42D2-B35C-ABF94814611C}" destId="{8D150279-9860-49C0-9D94-05ACA3514FEF}" srcOrd="0" destOrd="0" presId="urn:microsoft.com/office/officeart/2005/8/layout/vList2"/>
    <dgm:cxn modelId="{F8A2A683-DBE7-47E8-B2C1-9E599848C1C8}" srcId="{A8A31009-3777-475A-81B5-070D6588CA31}" destId="{C330221E-02DE-4C05-AFEF-6EAB656F7865}" srcOrd="1" destOrd="0" parTransId="{4F16C5C1-C415-48E3-83BF-5A3EF01E5C3F}" sibTransId="{103E32D0-8209-4A20-9758-3C9F64020BA0}"/>
    <dgm:cxn modelId="{AD1CD21D-971C-4FD1-A1E9-188E71C481BF}" type="presParOf" srcId="{69C52910-995D-4920-AA6C-B8FFA18C4C39}" destId="{96855CED-6069-4228-B58C-09BAB70A1C92}" srcOrd="0" destOrd="0" presId="urn:microsoft.com/office/officeart/2005/8/layout/vList2"/>
    <dgm:cxn modelId="{5CACB882-84D9-47CD-AC7B-6F5699CA6C4E}" type="presParOf" srcId="{69C52910-995D-4920-AA6C-B8FFA18C4C39}" destId="{1B9B60C9-7164-47FD-BB35-16233B6EAA57}" srcOrd="1" destOrd="0" presId="urn:microsoft.com/office/officeart/2005/8/layout/vList2"/>
    <dgm:cxn modelId="{44ACB434-6182-437D-B959-DD3DFFFE6F6F}" type="presParOf" srcId="{69C52910-995D-4920-AA6C-B8FFA18C4C39}" destId="{3E345E56-0E82-40A9-B99E-F85F642E6F1B}" srcOrd="2" destOrd="0" presId="urn:microsoft.com/office/officeart/2005/8/layout/vList2"/>
    <dgm:cxn modelId="{E51BAC68-E12D-434B-AFB0-5CFAC109F08D}" type="presParOf" srcId="{69C52910-995D-4920-AA6C-B8FFA18C4C39}" destId="{8D4ED4E0-72E4-46D5-A21A-6ED83DD42F38}" srcOrd="3" destOrd="0" presId="urn:microsoft.com/office/officeart/2005/8/layout/vList2"/>
    <dgm:cxn modelId="{5F6AC10C-4293-4CF4-BF73-2E29486BB894}" type="presParOf" srcId="{69C52910-995D-4920-AA6C-B8FFA18C4C39}" destId="{8D150279-9860-49C0-9D94-05ACA3514FEF}" srcOrd="4" destOrd="0" presId="urn:microsoft.com/office/officeart/2005/8/layout/vList2"/>
    <dgm:cxn modelId="{375F308E-2BC0-4B7F-8915-73EE1D64E64E}" type="presParOf" srcId="{69C52910-995D-4920-AA6C-B8FFA18C4C39}" destId="{189BB5F5-4423-43D3-9FD7-E3C7D36BA382}" srcOrd="5" destOrd="0" presId="urn:microsoft.com/office/officeart/2005/8/layout/vList2"/>
    <dgm:cxn modelId="{9241D5EE-7009-4E96-84E2-1CD94DB22FA7}" type="presParOf" srcId="{69C52910-995D-4920-AA6C-B8FFA18C4C39}" destId="{8274BCCB-E1A3-42CC-A036-F636407A00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53028DE-46B3-4AF8-8EBC-78400817DC2F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05FD4D8-932D-4912-AF8C-BE0E11896F40}">
      <dgm:prSet/>
      <dgm:spPr/>
      <dgm:t>
        <a:bodyPr/>
        <a:lstStyle/>
        <a:p>
          <a:pPr rtl="0"/>
          <a:r>
            <a:rPr lang="nl-NL" smtClean="0"/>
            <a:t>DNA replicatie </a:t>
          </a:r>
          <a:r>
            <a:rPr lang="nl-NL" smtClean="0">
              <a:sym typeface="Wingdings"/>
            </a:rPr>
            <a:t></a:t>
          </a:r>
          <a:r>
            <a:rPr lang="nl-NL" smtClean="0"/>
            <a:t> semi conservatief</a:t>
          </a:r>
          <a:endParaRPr lang="nl-NL"/>
        </a:p>
      </dgm:t>
    </dgm:pt>
    <dgm:pt modelId="{241808F4-22AC-4D38-BD3F-7706335248EF}" type="parTrans" cxnId="{D4D14EF3-3376-4EEB-BE94-AD5F2049205B}">
      <dgm:prSet/>
      <dgm:spPr/>
      <dgm:t>
        <a:bodyPr/>
        <a:lstStyle/>
        <a:p>
          <a:endParaRPr lang="nl-NL"/>
        </a:p>
      </dgm:t>
    </dgm:pt>
    <dgm:pt modelId="{A3C330A8-CF71-4C58-AC11-21F95B768A26}" type="sibTrans" cxnId="{D4D14EF3-3376-4EEB-BE94-AD5F2049205B}">
      <dgm:prSet/>
      <dgm:spPr/>
      <dgm:t>
        <a:bodyPr/>
        <a:lstStyle/>
        <a:p>
          <a:endParaRPr lang="nl-NL"/>
        </a:p>
      </dgm:t>
    </dgm:pt>
    <dgm:pt modelId="{8C40BBC4-E37E-458B-ACEF-D6DFFCAFD86D}" type="pres">
      <dgm:prSet presAssocID="{653028DE-46B3-4AF8-8EBC-78400817DC2F}" presName="linear" presStyleCnt="0">
        <dgm:presLayoutVars>
          <dgm:animLvl val="lvl"/>
          <dgm:resizeHandles val="exact"/>
        </dgm:presLayoutVars>
      </dgm:prSet>
      <dgm:spPr/>
    </dgm:pt>
    <dgm:pt modelId="{74B9F025-3538-47A5-B165-B2EF3E1BA9CC}" type="pres">
      <dgm:prSet presAssocID="{B05FD4D8-932D-4912-AF8C-BE0E11896F4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99294DD-D105-44A7-9C31-F9C6A4BC9A26}" type="presOf" srcId="{B05FD4D8-932D-4912-AF8C-BE0E11896F40}" destId="{74B9F025-3538-47A5-B165-B2EF3E1BA9CC}" srcOrd="0" destOrd="0" presId="urn:microsoft.com/office/officeart/2005/8/layout/vList2"/>
    <dgm:cxn modelId="{4731C216-1BD2-450B-BD2C-1F45ACC6340E}" type="presOf" srcId="{653028DE-46B3-4AF8-8EBC-78400817DC2F}" destId="{8C40BBC4-E37E-458B-ACEF-D6DFFCAFD86D}" srcOrd="0" destOrd="0" presId="urn:microsoft.com/office/officeart/2005/8/layout/vList2"/>
    <dgm:cxn modelId="{D4D14EF3-3376-4EEB-BE94-AD5F2049205B}" srcId="{653028DE-46B3-4AF8-8EBC-78400817DC2F}" destId="{B05FD4D8-932D-4912-AF8C-BE0E11896F40}" srcOrd="0" destOrd="0" parTransId="{241808F4-22AC-4D38-BD3F-7706335248EF}" sibTransId="{A3C330A8-CF71-4C58-AC11-21F95B768A26}"/>
    <dgm:cxn modelId="{A198C927-562D-46B7-BF3A-C37A01621FE1}" type="presParOf" srcId="{8C40BBC4-E37E-458B-ACEF-D6DFFCAFD86D}" destId="{74B9F025-3538-47A5-B165-B2EF3E1BA9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7FC869-E7BC-480A-91E3-1C13C5099351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CC6F1019-DAFF-4CC5-A662-C81BD5C78514}">
      <dgm:prSet/>
      <dgm:spPr/>
      <dgm:t>
        <a:bodyPr/>
        <a:lstStyle/>
        <a:p>
          <a:pPr algn="ctr" rtl="0"/>
          <a:r>
            <a:rPr lang="nl-NL" dirty="0" smtClean="0"/>
            <a:t>§ </a:t>
          </a:r>
          <a:r>
            <a:rPr lang="nl-NL" dirty="0" smtClean="0"/>
            <a:t>8.1.1. Replicatie </a:t>
          </a:r>
          <a:r>
            <a:rPr lang="nl-NL" dirty="0" smtClean="0"/>
            <a:t>van DNA</a:t>
          </a:r>
          <a:endParaRPr lang="nl-NL" dirty="0"/>
        </a:p>
      </dgm:t>
    </dgm:pt>
    <dgm:pt modelId="{9C2C78F5-E125-45DA-9BBD-2578E474EBB5}" type="parTrans" cxnId="{4276BFA8-B38D-4942-BB69-90A5E3934E44}">
      <dgm:prSet/>
      <dgm:spPr/>
      <dgm:t>
        <a:bodyPr/>
        <a:lstStyle/>
        <a:p>
          <a:endParaRPr lang="nl-NL"/>
        </a:p>
      </dgm:t>
    </dgm:pt>
    <dgm:pt modelId="{E6260943-2D1D-4142-A1EC-6D28238DCF00}" type="sibTrans" cxnId="{4276BFA8-B38D-4942-BB69-90A5E3934E44}">
      <dgm:prSet/>
      <dgm:spPr/>
      <dgm:t>
        <a:bodyPr/>
        <a:lstStyle/>
        <a:p>
          <a:endParaRPr lang="nl-NL"/>
        </a:p>
      </dgm:t>
    </dgm:pt>
    <dgm:pt modelId="{6753B508-AF60-42BC-87D5-4EC9C563EEF6}" type="pres">
      <dgm:prSet presAssocID="{037FC869-E7BC-480A-91E3-1C13C50993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A8E0811-8FEB-4DD2-BF3A-C0FB45390DCC}" type="pres">
      <dgm:prSet presAssocID="{CC6F1019-DAFF-4CC5-A662-C81BD5C785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32AD8F5-175D-4AF8-9069-BC617C1823FF}" type="presOf" srcId="{CC6F1019-DAFF-4CC5-A662-C81BD5C78514}" destId="{7A8E0811-8FEB-4DD2-BF3A-C0FB45390DCC}" srcOrd="0" destOrd="0" presId="urn:microsoft.com/office/officeart/2005/8/layout/vList2"/>
    <dgm:cxn modelId="{50A3C96B-4CC8-4277-8DB8-631300374D1D}" type="presOf" srcId="{037FC869-E7BC-480A-91E3-1C13C5099351}" destId="{6753B508-AF60-42BC-87D5-4EC9C563EEF6}" srcOrd="0" destOrd="0" presId="urn:microsoft.com/office/officeart/2005/8/layout/vList2"/>
    <dgm:cxn modelId="{4276BFA8-B38D-4942-BB69-90A5E3934E44}" srcId="{037FC869-E7BC-480A-91E3-1C13C5099351}" destId="{CC6F1019-DAFF-4CC5-A662-C81BD5C78514}" srcOrd="0" destOrd="0" parTransId="{9C2C78F5-E125-45DA-9BBD-2578E474EBB5}" sibTransId="{E6260943-2D1D-4142-A1EC-6D28238DCF00}"/>
    <dgm:cxn modelId="{AA06ED00-10E3-47C4-87CA-B0DFC3C7340F}" type="presParOf" srcId="{6753B508-AF60-42BC-87D5-4EC9C563EEF6}" destId="{7A8E0811-8FEB-4DD2-BF3A-C0FB45390D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B6D1A95-0420-4D8F-A04A-3DAFB8A0647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14C222B-6869-4A27-99D1-F39DFF23DA69}">
      <dgm:prSet/>
      <dgm:spPr/>
      <dgm:t>
        <a:bodyPr/>
        <a:lstStyle/>
        <a:p>
          <a:pPr rtl="0"/>
          <a:r>
            <a:rPr lang="nl-NL" smtClean="0"/>
            <a:t>DNA strengen dienen als mal voor nieuwe strengen</a:t>
          </a:r>
          <a:endParaRPr lang="nl-NL"/>
        </a:p>
      </dgm:t>
    </dgm:pt>
    <dgm:pt modelId="{CDD32448-0D6A-4289-979A-0E6358AF024D}" type="parTrans" cxnId="{BC0FDE3E-275F-456A-906C-4D6164348A81}">
      <dgm:prSet/>
      <dgm:spPr/>
      <dgm:t>
        <a:bodyPr/>
        <a:lstStyle/>
        <a:p>
          <a:endParaRPr lang="nl-NL"/>
        </a:p>
      </dgm:t>
    </dgm:pt>
    <dgm:pt modelId="{1DAA28FD-386D-4E37-A4D9-C4A74A1D17BF}" type="sibTrans" cxnId="{BC0FDE3E-275F-456A-906C-4D6164348A81}">
      <dgm:prSet/>
      <dgm:spPr/>
      <dgm:t>
        <a:bodyPr/>
        <a:lstStyle/>
        <a:p>
          <a:endParaRPr lang="nl-NL"/>
        </a:p>
      </dgm:t>
    </dgm:pt>
    <dgm:pt modelId="{CE0F93C0-7EB5-49B9-9E46-B1BE6BB3F942}">
      <dgm:prSet/>
      <dgm:spPr/>
      <dgm:t>
        <a:bodyPr/>
        <a:lstStyle/>
        <a:p>
          <a:pPr rtl="0"/>
          <a:r>
            <a:rPr lang="nl-NL" smtClean="0"/>
            <a:t>Nieuw DNA-molecuul </a:t>
          </a:r>
          <a:r>
            <a:rPr lang="nl-NL" smtClean="0">
              <a:sym typeface="Wingdings"/>
            </a:rPr>
            <a:t></a:t>
          </a:r>
          <a:r>
            <a:rPr lang="nl-NL" smtClean="0"/>
            <a:t> half oud + half nieuw</a:t>
          </a:r>
          <a:endParaRPr lang="nl-NL"/>
        </a:p>
      </dgm:t>
    </dgm:pt>
    <dgm:pt modelId="{E964BE7A-A86C-45D7-B44E-19FF804F24F9}" type="parTrans" cxnId="{873216E8-AEF0-453C-94B5-440560644FD6}">
      <dgm:prSet/>
      <dgm:spPr/>
      <dgm:t>
        <a:bodyPr/>
        <a:lstStyle/>
        <a:p>
          <a:endParaRPr lang="nl-NL"/>
        </a:p>
      </dgm:t>
    </dgm:pt>
    <dgm:pt modelId="{DBE53BEC-3E4D-46FC-AC60-A5D599B1427D}" type="sibTrans" cxnId="{873216E8-AEF0-453C-94B5-440560644FD6}">
      <dgm:prSet/>
      <dgm:spPr/>
      <dgm:t>
        <a:bodyPr/>
        <a:lstStyle/>
        <a:p>
          <a:endParaRPr lang="nl-NL"/>
        </a:p>
      </dgm:t>
    </dgm:pt>
    <dgm:pt modelId="{7CE86AB7-CD98-45F0-8320-FA9BD100D29A}" type="pres">
      <dgm:prSet presAssocID="{4B6D1A95-0420-4D8F-A04A-3DAFB8A06474}" presName="linear" presStyleCnt="0">
        <dgm:presLayoutVars>
          <dgm:animLvl val="lvl"/>
          <dgm:resizeHandles val="exact"/>
        </dgm:presLayoutVars>
      </dgm:prSet>
      <dgm:spPr/>
    </dgm:pt>
    <dgm:pt modelId="{E5C1CB20-4EF1-4BC4-B342-8932F56675D0}" type="pres">
      <dgm:prSet presAssocID="{D14C222B-6869-4A27-99D1-F39DFF23DA6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A3F87A8-B981-47CF-9FA9-AA1221B7F4CC}" type="pres">
      <dgm:prSet presAssocID="{1DAA28FD-386D-4E37-A4D9-C4A74A1D17BF}" presName="spacer" presStyleCnt="0"/>
      <dgm:spPr/>
    </dgm:pt>
    <dgm:pt modelId="{E2DD8B2C-AE9A-4E02-8C21-1E78837508D5}" type="pres">
      <dgm:prSet presAssocID="{CE0F93C0-7EB5-49B9-9E46-B1BE6BB3F94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3E48418-8FBF-468F-8465-B3B8FB3748BB}" type="presOf" srcId="{4B6D1A95-0420-4D8F-A04A-3DAFB8A06474}" destId="{7CE86AB7-CD98-45F0-8320-FA9BD100D29A}" srcOrd="0" destOrd="0" presId="urn:microsoft.com/office/officeart/2005/8/layout/vList2"/>
    <dgm:cxn modelId="{B64DAD09-DBCA-4377-AA23-C48FFCFDA1B6}" type="presOf" srcId="{CE0F93C0-7EB5-49B9-9E46-B1BE6BB3F942}" destId="{E2DD8B2C-AE9A-4E02-8C21-1E78837508D5}" srcOrd="0" destOrd="0" presId="urn:microsoft.com/office/officeart/2005/8/layout/vList2"/>
    <dgm:cxn modelId="{873216E8-AEF0-453C-94B5-440560644FD6}" srcId="{4B6D1A95-0420-4D8F-A04A-3DAFB8A06474}" destId="{CE0F93C0-7EB5-49B9-9E46-B1BE6BB3F942}" srcOrd="1" destOrd="0" parTransId="{E964BE7A-A86C-45D7-B44E-19FF804F24F9}" sibTransId="{DBE53BEC-3E4D-46FC-AC60-A5D599B1427D}"/>
    <dgm:cxn modelId="{0FF9BCEC-A796-407B-8359-C7E0864BEA45}" type="presOf" srcId="{D14C222B-6869-4A27-99D1-F39DFF23DA69}" destId="{E5C1CB20-4EF1-4BC4-B342-8932F56675D0}" srcOrd="0" destOrd="0" presId="urn:microsoft.com/office/officeart/2005/8/layout/vList2"/>
    <dgm:cxn modelId="{BC0FDE3E-275F-456A-906C-4D6164348A81}" srcId="{4B6D1A95-0420-4D8F-A04A-3DAFB8A06474}" destId="{D14C222B-6869-4A27-99D1-F39DFF23DA69}" srcOrd="0" destOrd="0" parTransId="{CDD32448-0D6A-4289-979A-0E6358AF024D}" sibTransId="{1DAA28FD-386D-4E37-A4D9-C4A74A1D17BF}"/>
    <dgm:cxn modelId="{7128E093-2DFB-4E36-9C5D-F9B45EAE7E8C}" type="presParOf" srcId="{7CE86AB7-CD98-45F0-8320-FA9BD100D29A}" destId="{E5C1CB20-4EF1-4BC4-B342-8932F56675D0}" srcOrd="0" destOrd="0" presId="urn:microsoft.com/office/officeart/2005/8/layout/vList2"/>
    <dgm:cxn modelId="{65202F97-3AA9-4D73-908A-9B6D4012C3E8}" type="presParOf" srcId="{7CE86AB7-CD98-45F0-8320-FA9BD100D29A}" destId="{FA3F87A8-B981-47CF-9FA9-AA1221B7F4CC}" srcOrd="1" destOrd="0" presId="urn:microsoft.com/office/officeart/2005/8/layout/vList2"/>
    <dgm:cxn modelId="{DF54B391-483F-4E8C-9155-EE52BA1804B3}" type="presParOf" srcId="{7CE86AB7-CD98-45F0-8320-FA9BD100D29A}" destId="{E2DD8B2C-AE9A-4E02-8C21-1E78837508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4736D7-B007-4971-856B-A0F486A0D5D0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F1EB40F6-FAB7-4019-B2CD-6E241B846988}">
      <dgm:prSet/>
      <dgm:spPr/>
      <dgm:t>
        <a:bodyPr/>
        <a:lstStyle/>
        <a:p>
          <a:pPr algn="ctr" rtl="0"/>
          <a:r>
            <a:rPr lang="nl-NL" smtClean="0"/>
            <a:t>Cellen met en zonder celkern</a:t>
          </a:r>
          <a:endParaRPr lang="nl-NL"/>
        </a:p>
      </dgm:t>
    </dgm:pt>
    <dgm:pt modelId="{09D353E4-B7BA-441E-A4B1-68E8E932A430}" type="parTrans" cxnId="{5884F3CA-1C89-4856-8CFC-FBFC860487D2}">
      <dgm:prSet/>
      <dgm:spPr/>
      <dgm:t>
        <a:bodyPr/>
        <a:lstStyle/>
        <a:p>
          <a:endParaRPr lang="nl-NL"/>
        </a:p>
      </dgm:t>
    </dgm:pt>
    <dgm:pt modelId="{4184572E-B7F8-4E66-B4E5-9DC7675F9A5A}" type="sibTrans" cxnId="{5884F3CA-1C89-4856-8CFC-FBFC860487D2}">
      <dgm:prSet/>
      <dgm:spPr/>
      <dgm:t>
        <a:bodyPr/>
        <a:lstStyle/>
        <a:p>
          <a:endParaRPr lang="nl-NL"/>
        </a:p>
      </dgm:t>
    </dgm:pt>
    <dgm:pt modelId="{0AF4CD80-C3DC-4008-A422-7C1D068F4AE4}" type="pres">
      <dgm:prSet presAssocID="{E74736D7-B007-4971-856B-A0F486A0D5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A43B1D2-9AB0-4BC1-97C5-C732C6CB42A2}" type="pres">
      <dgm:prSet presAssocID="{F1EB40F6-FAB7-4019-B2CD-6E241B8469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884F3CA-1C89-4856-8CFC-FBFC860487D2}" srcId="{E74736D7-B007-4971-856B-A0F486A0D5D0}" destId="{F1EB40F6-FAB7-4019-B2CD-6E241B846988}" srcOrd="0" destOrd="0" parTransId="{09D353E4-B7BA-441E-A4B1-68E8E932A430}" sibTransId="{4184572E-B7F8-4E66-B4E5-9DC7675F9A5A}"/>
    <dgm:cxn modelId="{34A3722F-032A-4CD1-B197-83C5352D6D30}" type="presOf" srcId="{F1EB40F6-FAB7-4019-B2CD-6E241B846988}" destId="{5A43B1D2-9AB0-4BC1-97C5-C732C6CB42A2}" srcOrd="0" destOrd="0" presId="urn:microsoft.com/office/officeart/2005/8/layout/vList2"/>
    <dgm:cxn modelId="{D4D8FFFD-4791-410D-A5FC-BF48315435AB}" type="presOf" srcId="{E74736D7-B007-4971-856B-A0F486A0D5D0}" destId="{0AF4CD80-C3DC-4008-A422-7C1D068F4AE4}" srcOrd="0" destOrd="0" presId="urn:microsoft.com/office/officeart/2005/8/layout/vList2"/>
    <dgm:cxn modelId="{1599699D-6269-4163-BFAC-D10DE98CBBD4}" type="presParOf" srcId="{0AF4CD80-C3DC-4008-A422-7C1D068F4AE4}" destId="{5A43B1D2-9AB0-4BC1-97C5-C732C6CB42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1CF297-1F48-466B-B935-C8B42B4407C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E28A672-3AB4-4E3D-BC2C-70D2068EFCB0}">
      <dgm:prSet/>
      <dgm:spPr/>
      <dgm:t>
        <a:bodyPr/>
        <a:lstStyle/>
        <a:p>
          <a:pPr algn="ctr" rtl="0"/>
          <a:r>
            <a:rPr lang="nl-NL" smtClean="0"/>
            <a:t>Prokaryoten: bacteriën </a:t>
          </a:r>
          <a:r>
            <a:rPr lang="nl-NL" smtClean="0">
              <a:sym typeface="Wingdings"/>
            </a:rPr>
            <a:t></a:t>
          </a:r>
          <a:r>
            <a:rPr lang="nl-NL" smtClean="0"/>
            <a:t> geen celkern</a:t>
          </a:r>
          <a:endParaRPr lang="nl-NL"/>
        </a:p>
      </dgm:t>
    </dgm:pt>
    <dgm:pt modelId="{5AE7EECC-2E5A-42A8-B9DE-1D8A820B4F46}" type="parTrans" cxnId="{D4AF6F1E-D0BC-456B-8AF9-328B63E88D4A}">
      <dgm:prSet/>
      <dgm:spPr/>
      <dgm:t>
        <a:bodyPr/>
        <a:lstStyle/>
        <a:p>
          <a:pPr algn="ctr"/>
          <a:endParaRPr lang="nl-NL"/>
        </a:p>
      </dgm:t>
    </dgm:pt>
    <dgm:pt modelId="{410C5DD4-C3FF-4337-B2AC-F230EA78086F}" type="sibTrans" cxnId="{D4AF6F1E-D0BC-456B-8AF9-328B63E88D4A}">
      <dgm:prSet/>
      <dgm:spPr/>
      <dgm:t>
        <a:bodyPr/>
        <a:lstStyle/>
        <a:p>
          <a:pPr algn="ctr"/>
          <a:endParaRPr lang="nl-NL"/>
        </a:p>
      </dgm:t>
    </dgm:pt>
    <dgm:pt modelId="{3C2C2539-EE1F-4237-B446-FD335BEBB655}">
      <dgm:prSet/>
      <dgm:spPr/>
      <dgm:t>
        <a:bodyPr/>
        <a:lstStyle/>
        <a:p>
          <a:pPr algn="ctr" rtl="0"/>
          <a:r>
            <a:rPr lang="nl-NL" smtClean="0"/>
            <a:t>Eukaryoten: alle andere organismen </a:t>
          </a:r>
          <a:r>
            <a:rPr lang="nl-NL" smtClean="0">
              <a:sym typeface="Wingdings"/>
            </a:rPr>
            <a:t></a:t>
          </a:r>
          <a:r>
            <a:rPr lang="nl-NL" smtClean="0"/>
            <a:t> celkern</a:t>
          </a:r>
          <a:endParaRPr lang="nl-NL"/>
        </a:p>
      </dgm:t>
    </dgm:pt>
    <dgm:pt modelId="{26448FA2-F7C6-47A4-9BAD-96801EDDC1CC}" type="parTrans" cxnId="{AFED56E4-ECC3-46BE-8137-825A285C0F66}">
      <dgm:prSet/>
      <dgm:spPr/>
      <dgm:t>
        <a:bodyPr/>
        <a:lstStyle/>
        <a:p>
          <a:pPr algn="ctr"/>
          <a:endParaRPr lang="nl-NL"/>
        </a:p>
      </dgm:t>
    </dgm:pt>
    <dgm:pt modelId="{3303C4AE-BDDC-4193-875A-0BD0C11F6812}" type="sibTrans" cxnId="{AFED56E4-ECC3-46BE-8137-825A285C0F66}">
      <dgm:prSet/>
      <dgm:spPr/>
      <dgm:t>
        <a:bodyPr/>
        <a:lstStyle/>
        <a:p>
          <a:pPr algn="ctr"/>
          <a:endParaRPr lang="nl-NL"/>
        </a:p>
      </dgm:t>
    </dgm:pt>
    <dgm:pt modelId="{49D7FC57-483A-4667-9A60-E7BC81813642}">
      <dgm:prSet/>
      <dgm:spPr/>
      <dgm:t>
        <a:bodyPr/>
        <a:lstStyle/>
        <a:p>
          <a:pPr algn="ctr" rtl="0"/>
          <a:r>
            <a:rPr lang="nl-NL" smtClean="0"/>
            <a:t>Eukaryoten zijn ontstaan uit prokaryoten</a:t>
          </a:r>
          <a:endParaRPr lang="nl-NL"/>
        </a:p>
      </dgm:t>
    </dgm:pt>
    <dgm:pt modelId="{A2E705F5-4216-4F73-9CF6-AE21CFD67C2C}" type="parTrans" cxnId="{F4F5F953-DB27-46FD-92A1-0EAC6263485F}">
      <dgm:prSet/>
      <dgm:spPr/>
      <dgm:t>
        <a:bodyPr/>
        <a:lstStyle/>
        <a:p>
          <a:pPr algn="ctr"/>
          <a:endParaRPr lang="nl-NL"/>
        </a:p>
      </dgm:t>
    </dgm:pt>
    <dgm:pt modelId="{D7E25704-347E-4199-B024-352769A7F790}" type="sibTrans" cxnId="{F4F5F953-DB27-46FD-92A1-0EAC6263485F}">
      <dgm:prSet/>
      <dgm:spPr/>
      <dgm:t>
        <a:bodyPr/>
        <a:lstStyle/>
        <a:p>
          <a:pPr algn="ctr"/>
          <a:endParaRPr lang="nl-NL"/>
        </a:p>
      </dgm:t>
    </dgm:pt>
    <dgm:pt modelId="{1ABE6168-8ED6-4BCC-AA84-087B40322A69}">
      <dgm:prSet/>
      <dgm:spPr/>
      <dgm:t>
        <a:bodyPr/>
        <a:lstStyle/>
        <a:p>
          <a:pPr algn="ctr" rtl="0"/>
          <a:r>
            <a:rPr lang="nl-NL" smtClean="0"/>
            <a:t>Endosymbiose theorie</a:t>
          </a:r>
          <a:endParaRPr lang="nl-NL"/>
        </a:p>
      </dgm:t>
    </dgm:pt>
    <dgm:pt modelId="{9A9F4EA8-A499-4C8C-A46E-7791F2C9CB1F}" type="parTrans" cxnId="{C9830379-8784-446F-92DA-FEE1F8F71928}">
      <dgm:prSet/>
      <dgm:spPr/>
      <dgm:t>
        <a:bodyPr/>
        <a:lstStyle/>
        <a:p>
          <a:pPr algn="ctr"/>
          <a:endParaRPr lang="nl-NL"/>
        </a:p>
      </dgm:t>
    </dgm:pt>
    <dgm:pt modelId="{BCB94FCD-BBAE-4096-9242-775948C6F64A}" type="sibTrans" cxnId="{C9830379-8784-446F-92DA-FEE1F8F71928}">
      <dgm:prSet/>
      <dgm:spPr/>
      <dgm:t>
        <a:bodyPr/>
        <a:lstStyle/>
        <a:p>
          <a:pPr algn="ctr"/>
          <a:endParaRPr lang="nl-NL"/>
        </a:p>
      </dgm:t>
    </dgm:pt>
    <dgm:pt modelId="{DA02B4F5-9043-43DB-8FD9-8856948CCC5F}" type="pres">
      <dgm:prSet presAssocID="{051CF297-1F48-466B-B935-C8B42B4407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B521DD0-58C3-4523-88AC-7ADC18BAE3F2}" type="pres">
      <dgm:prSet presAssocID="{BE28A672-3AB4-4E3D-BC2C-70D2068EFC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40004D5-7069-4931-80F6-DE657C860330}" type="pres">
      <dgm:prSet presAssocID="{410C5DD4-C3FF-4337-B2AC-F230EA78086F}" presName="spacer" presStyleCnt="0"/>
      <dgm:spPr/>
    </dgm:pt>
    <dgm:pt modelId="{D2F667F3-9BD4-4ABF-8F5A-DE13694DDFB8}" type="pres">
      <dgm:prSet presAssocID="{3C2C2539-EE1F-4237-B446-FD335BEBB65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067DA46-DB17-4C4D-A945-3A658236C54F}" type="pres">
      <dgm:prSet presAssocID="{3303C4AE-BDDC-4193-875A-0BD0C11F6812}" presName="spacer" presStyleCnt="0"/>
      <dgm:spPr/>
    </dgm:pt>
    <dgm:pt modelId="{CDDE9862-F9FC-45B2-8AC6-667D55C553E3}" type="pres">
      <dgm:prSet presAssocID="{49D7FC57-483A-4667-9A60-E7BC8181364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496C189-E3C2-43DA-9517-1AAC4EAA2094}" type="pres">
      <dgm:prSet presAssocID="{D7E25704-347E-4199-B024-352769A7F790}" presName="spacer" presStyleCnt="0"/>
      <dgm:spPr/>
    </dgm:pt>
    <dgm:pt modelId="{624035CB-B234-491F-899A-0CE1835CD939}" type="pres">
      <dgm:prSet presAssocID="{1ABE6168-8ED6-4BCC-AA84-087B40322A6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4E76D8B-FE92-4305-801F-817658EBBA4A}" type="presOf" srcId="{1ABE6168-8ED6-4BCC-AA84-087B40322A69}" destId="{624035CB-B234-491F-899A-0CE1835CD939}" srcOrd="0" destOrd="0" presId="urn:microsoft.com/office/officeart/2005/8/layout/vList2"/>
    <dgm:cxn modelId="{D4AF6F1E-D0BC-456B-8AF9-328B63E88D4A}" srcId="{051CF297-1F48-466B-B935-C8B42B4407C6}" destId="{BE28A672-3AB4-4E3D-BC2C-70D2068EFCB0}" srcOrd="0" destOrd="0" parTransId="{5AE7EECC-2E5A-42A8-B9DE-1D8A820B4F46}" sibTransId="{410C5DD4-C3FF-4337-B2AC-F230EA78086F}"/>
    <dgm:cxn modelId="{C9830379-8784-446F-92DA-FEE1F8F71928}" srcId="{051CF297-1F48-466B-B935-C8B42B4407C6}" destId="{1ABE6168-8ED6-4BCC-AA84-087B40322A69}" srcOrd="3" destOrd="0" parTransId="{9A9F4EA8-A499-4C8C-A46E-7791F2C9CB1F}" sibTransId="{BCB94FCD-BBAE-4096-9242-775948C6F64A}"/>
    <dgm:cxn modelId="{74554FA8-4A90-453E-AF93-53E44CF649E7}" type="presOf" srcId="{BE28A672-3AB4-4E3D-BC2C-70D2068EFCB0}" destId="{AB521DD0-58C3-4523-88AC-7ADC18BAE3F2}" srcOrd="0" destOrd="0" presId="urn:microsoft.com/office/officeart/2005/8/layout/vList2"/>
    <dgm:cxn modelId="{EB83E82B-6C1E-4BF3-837D-A126150B5A15}" type="presOf" srcId="{051CF297-1F48-466B-B935-C8B42B4407C6}" destId="{DA02B4F5-9043-43DB-8FD9-8856948CCC5F}" srcOrd="0" destOrd="0" presId="urn:microsoft.com/office/officeart/2005/8/layout/vList2"/>
    <dgm:cxn modelId="{F4F5F953-DB27-46FD-92A1-0EAC6263485F}" srcId="{051CF297-1F48-466B-B935-C8B42B4407C6}" destId="{49D7FC57-483A-4667-9A60-E7BC81813642}" srcOrd="2" destOrd="0" parTransId="{A2E705F5-4216-4F73-9CF6-AE21CFD67C2C}" sibTransId="{D7E25704-347E-4199-B024-352769A7F790}"/>
    <dgm:cxn modelId="{AFED56E4-ECC3-46BE-8137-825A285C0F66}" srcId="{051CF297-1F48-466B-B935-C8B42B4407C6}" destId="{3C2C2539-EE1F-4237-B446-FD335BEBB655}" srcOrd="1" destOrd="0" parTransId="{26448FA2-F7C6-47A4-9BAD-96801EDDC1CC}" sibTransId="{3303C4AE-BDDC-4193-875A-0BD0C11F6812}"/>
    <dgm:cxn modelId="{89F313C5-100A-4D72-9A41-BEA636F49D36}" type="presOf" srcId="{49D7FC57-483A-4667-9A60-E7BC81813642}" destId="{CDDE9862-F9FC-45B2-8AC6-667D55C553E3}" srcOrd="0" destOrd="0" presId="urn:microsoft.com/office/officeart/2005/8/layout/vList2"/>
    <dgm:cxn modelId="{AFE28443-CDB0-4632-821E-20E697050FDD}" type="presOf" srcId="{3C2C2539-EE1F-4237-B446-FD335BEBB655}" destId="{D2F667F3-9BD4-4ABF-8F5A-DE13694DDFB8}" srcOrd="0" destOrd="0" presId="urn:microsoft.com/office/officeart/2005/8/layout/vList2"/>
    <dgm:cxn modelId="{0370E02C-BA83-41B4-92D7-62BADCBC3ECF}" type="presParOf" srcId="{DA02B4F5-9043-43DB-8FD9-8856948CCC5F}" destId="{AB521DD0-58C3-4523-88AC-7ADC18BAE3F2}" srcOrd="0" destOrd="0" presId="urn:microsoft.com/office/officeart/2005/8/layout/vList2"/>
    <dgm:cxn modelId="{49C29B86-4D63-4A73-90A0-2F9B1DAE3910}" type="presParOf" srcId="{DA02B4F5-9043-43DB-8FD9-8856948CCC5F}" destId="{140004D5-7069-4931-80F6-DE657C860330}" srcOrd="1" destOrd="0" presId="urn:microsoft.com/office/officeart/2005/8/layout/vList2"/>
    <dgm:cxn modelId="{ACB7ED44-10F0-4516-80D7-F2D1086B7504}" type="presParOf" srcId="{DA02B4F5-9043-43DB-8FD9-8856948CCC5F}" destId="{D2F667F3-9BD4-4ABF-8F5A-DE13694DDFB8}" srcOrd="2" destOrd="0" presId="urn:microsoft.com/office/officeart/2005/8/layout/vList2"/>
    <dgm:cxn modelId="{C7042382-33CF-4BF8-843D-2CCF7512029E}" type="presParOf" srcId="{DA02B4F5-9043-43DB-8FD9-8856948CCC5F}" destId="{7067DA46-DB17-4C4D-A945-3A658236C54F}" srcOrd="3" destOrd="0" presId="urn:microsoft.com/office/officeart/2005/8/layout/vList2"/>
    <dgm:cxn modelId="{D8F78F59-7CCE-4068-BE25-0E31766EFD08}" type="presParOf" srcId="{DA02B4F5-9043-43DB-8FD9-8856948CCC5F}" destId="{CDDE9862-F9FC-45B2-8AC6-667D55C553E3}" srcOrd="4" destOrd="0" presId="urn:microsoft.com/office/officeart/2005/8/layout/vList2"/>
    <dgm:cxn modelId="{7B31D41B-A331-4AFB-9E15-1E41D6FA817B}" type="presParOf" srcId="{DA02B4F5-9043-43DB-8FD9-8856948CCC5F}" destId="{1496C189-E3C2-43DA-9517-1AAC4EAA2094}" srcOrd="5" destOrd="0" presId="urn:microsoft.com/office/officeart/2005/8/layout/vList2"/>
    <dgm:cxn modelId="{B4F78191-D7E3-4E22-B961-BFE4C576BF2B}" type="presParOf" srcId="{DA02B4F5-9043-43DB-8FD9-8856948CCC5F}" destId="{624035CB-B234-491F-899A-0CE1835CD9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87CBED-E59E-4CFA-A691-AB26A4D73F13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AB0794F8-691F-4E92-B241-7FDE22F2CF6E}">
      <dgm:prSet/>
      <dgm:spPr/>
      <dgm:t>
        <a:bodyPr/>
        <a:lstStyle/>
        <a:p>
          <a:pPr algn="ctr" rtl="0"/>
          <a:r>
            <a:rPr lang="nl-NL" smtClean="0"/>
            <a:t>Bacteriën en DNA</a:t>
          </a:r>
          <a:endParaRPr lang="nl-NL"/>
        </a:p>
      </dgm:t>
    </dgm:pt>
    <dgm:pt modelId="{18B57C56-DCBB-4F28-AD84-FAB1B4F350B0}" type="parTrans" cxnId="{F20E6509-414B-4DBA-BEB7-130833FB2391}">
      <dgm:prSet/>
      <dgm:spPr/>
      <dgm:t>
        <a:bodyPr/>
        <a:lstStyle/>
        <a:p>
          <a:endParaRPr lang="nl-NL"/>
        </a:p>
      </dgm:t>
    </dgm:pt>
    <dgm:pt modelId="{61849EEE-E9C3-4A34-9F5D-28630D942CEE}" type="sibTrans" cxnId="{F20E6509-414B-4DBA-BEB7-130833FB2391}">
      <dgm:prSet/>
      <dgm:spPr/>
      <dgm:t>
        <a:bodyPr/>
        <a:lstStyle/>
        <a:p>
          <a:endParaRPr lang="nl-NL"/>
        </a:p>
      </dgm:t>
    </dgm:pt>
    <dgm:pt modelId="{A0FA931E-4ECC-47ED-B70B-9A41B8FBD3C3}" type="pres">
      <dgm:prSet presAssocID="{8E87CBED-E59E-4CFA-A691-AB26A4D73F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7DADF93-E21A-4349-B466-D357EBB0E2BA}" type="pres">
      <dgm:prSet presAssocID="{AB0794F8-691F-4E92-B241-7FDE22F2CF6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20E6509-414B-4DBA-BEB7-130833FB2391}" srcId="{8E87CBED-E59E-4CFA-A691-AB26A4D73F13}" destId="{AB0794F8-691F-4E92-B241-7FDE22F2CF6E}" srcOrd="0" destOrd="0" parTransId="{18B57C56-DCBB-4F28-AD84-FAB1B4F350B0}" sibTransId="{61849EEE-E9C3-4A34-9F5D-28630D942CEE}"/>
    <dgm:cxn modelId="{902B1265-CF4F-405D-87B5-8F187AA1C252}" type="presOf" srcId="{8E87CBED-E59E-4CFA-A691-AB26A4D73F13}" destId="{A0FA931E-4ECC-47ED-B70B-9A41B8FBD3C3}" srcOrd="0" destOrd="0" presId="urn:microsoft.com/office/officeart/2005/8/layout/vList2"/>
    <dgm:cxn modelId="{6E7E5572-5B68-4329-9204-CD82B71476AB}" type="presOf" srcId="{AB0794F8-691F-4E92-B241-7FDE22F2CF6E}" destId="{77DADF93-E21A-4349-B466-D357EBB0E2BA}" srcOrd="0" destOrd="0" presId="urn:microsoft.com/office/officeart/2005/8/layout/vList2"/>
    <dgm:cxn modelId="{8F6F453D-FA00-417E-802B-981EBF24AD35}" type="presParOf" srcId="{A0FA931E-4ECC-47ED-B70B-9A41B8FBD3C3}" destId="{77DADF93-E21A-4349-B466-D357EBB0E2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FDF627-0A73-4D5A-BA50-05E3D8A00B5F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11F2621-5B19-412D-B842-22C5544366A6}">
      <dgm:prSet custT="1"/>
      <dgm:spPr/>
      <dgm:t>
        <a:bodyPr/>
        <a:lstStyle/>
        <a:p>
          <a:pPr algn="ctr" rtl="0"/>
          <a:r>
            <a:rPr lang="nl-NL" sz="2400" dirty="0" smtClean="0"/>
            <a:t>DNA </a:t>
          </a:r>
          <a:r>
            <a:rPr lang="nl-NL" sz="2400" dirty="0" smtClean="0"/>
            <a:t>ringvormig: geen begin en geen einde</a:t>
          </a:r>
          <a:endParaRPr lang="nl-NL" sz="2400" dirty="0"/>
        </a:p>
      </dgm:t>
    </dgm:pt>
    <dgm:pt modelId="{1D4A10C4-1A53-4173-9093-3840A6DC037A}" type="parTrans" cxnId="{CBBDD936-6545-429E-B774-105AB1BB61AF}">
      <dgm:prSet/>
      <dgm:spPr/>
      <dgm:t>
        <a:bodyPr/>
        <a:lstStyle/>
        <a:p>
          <a:pPr algn="ctr"/>
          <a:endParaRPr lang="nl-NL" sz="2400"/>
        </a:p>
      </dgm:t>
    </dgm:pt>
    <dgm:pt modelId="{E0E5D7C8-7B65-4B45-8B49-6EFFF04AF937}" type="sibTrans" cxnId="{CBBDD936-6545-429E-B774-105AB1BB61AF}">
      <dgm:prSet/>
      <dgm:spPr/>
      <dgm:t>
        <a:bodyPr/>
        <a:lstStyle/>
        <a:p>
          <a:pPr algn="ctr"/>
          <a:endParaRPr lang="nl-NL" sz="2400"/>
        </a:p>
      </dgm:t>
    </dgm:pt>
    <dgm:pt modelId="{5471BDF1-330B-413C-A573-BB5CB3C182C4}">
      <dgm:prSet custT="1"/>
      <dgm:spPr/>
      <dgm:t>
        <a:bodyPr/>
        <a:lstStyle/>
        <a:p>
          <a:pPr algn="ctr" rtl="0"/>
          <a:r>
            <a:rPr lang="nl-NL" sz="2400" smtClean="0"/>
            <a:t>Los in de cel</a:t>
          </a:r>
          <a:endParaRPr lang="nl-NL" sz="2400"/>
        </a:p>
      </dgm:t>
    </dgm:pt>
    <dgm:pt modelId="{11F0240B-DCF6-4626-A501-F76282A2C727}" type="parTrans" cxnId="{9F2B2854-3C5E-4161-8848-AA9ADE422FA1}">
      <dgm:prSet/>
      <dgm:spPr/>
      <dgm:t>
        <a:bodyPr/>
        <a:lstStyle/>
        <a:p>
          <a:pPr algn="ctr"/>
          <a:endParaRPr lang="nl-NL" sz="2400"/>
        </a:p>
      </dgm:t>
    </dgm:pt>
    <dgm:pt modelId="{32B4E7FA-CCAB-4D31-9538-C7C34C6BE06E}" type="sibTrans" cxnId="{9F2B2854-3C5E-4161-8848-AA9ADE422FA1}">
      <dgm:prSet/>
      <dgm:spPr/>
      <dgm:t>
        <a:bodyPr/>
        <a:lstStyle/>
        <a:p>
          <a:pPr algn="ctr"/>
          <a:endParaRPr lang="nl-NL" sz="2400"/>
        </a:p>
      </dgm:t>
    </dgm:pt>
    <dgm:pt modelId="{551B9813-E3ED-4AB1-AD9E-19F6348B5DBB}">
      <dgm:prSet custT="1"/>
      <dgm:spPr/>
      <dgm:t>
        <a:bodyPr/>
        <a:lstStyle/>
        <a:p>
          <a:pPr algn="ctr" rtl="0"/>
          <a:r>
            <a:rPr lang="nl-NL" sz="2400" smtClean="0"/>
            <a:t>Plasmiden met aparte stukjes DNA</a:t>
          </a:r>
          <a:endParaRPr lang="nl-NL" sz="2400"/>
        </a:p>
      </dgm:t>
    </dgm:pt>
    <dgm:pt modelId="{27ED8CDA-85BE-4BB5-A248-C684E80C5D27}" type="parTrans" cxnId="{C1C9390C-49D6-42D4-ACB0-9DE6D8AB9BE2}">
      <dgm:prSet/>
      <dgm:spPr/>
      <dgm:t>
        <a:bodyPr/>
        <a:lstStyle/>
        <a:p>
          <a:pPr algn="ctr"/>
          <a:endParaRPr lang="nl-NL" sz="2400"/>
        </a:p>
      </dgm:t>
    </dgm:pt>
    <dgm:pt modelId="{08B1DE86-1458-4800-94F8-E789F4FFE90D}" type="sibTrans" cxnId="{C1C9390C-49D6-42D4-ACB0-9DE6D8AB9BE2}">
      <dgm:prSet/>
      <dgm:spPr/>
      <dgm:t>
        <a:bodyPr/>
        <a:lstStyle/>
        <a:p>
          <a:pPr algn="ctr"/>
          <a:endParaRPr lang="nl-NL" sz="2400"/>
        </a:p>
      </dgm:t>
    </dgm:pt>
    <dgm:pt modelId="{9DA76DAB-A290-4B1E-BD63-90C9EE103A8B}">
      <dgm:prSet custT="1"/>
      <dgm:spPr/>
      <dgm:t>
        <a:bodyPr/>
        <a:lstStyle/>
        <a:p>
          <a:pPr algn="ctr" rtl="0"/>
          <a:r>
            <a:rPr lang="nl-NL" sz="2400" smtClean="0"/>
            <a:t>Overdracht plasmiden</a:t>
          </a:r>
          <a:endParaRPr lang="nl-NL" sz="2400"/>
        </a:p>
      </dgm:t>
    </dgm:pt>
    <dgm:pt modelId="{1B1AB102-3054-493E-9F21-7851EA16B860}" type="parTrans" cxnId="{4F5BE383-2415-43BB-A5ED-6C41FC101104}">
      <dgm:prSet/>
      <dgm:spPr/>
      <dgm:t>
        <a:bodyPr/>
        <a:lstStyle/>
        <a:p>
          <a:pPr algn="ctr"/>
          <a:endParaRPr lang="nl-NL" sz="2400"/>
        </a:p>
      </dgm:t>
    </dgm:pt>
    <dgm:pt modelId="{3DD678D5-D860-4579-9A4A-A008E28087F6}" type="sibTrans" cxnId="{4F5BE383-2415-43BB-A5ED-6C41FC101104}">
      <dgm:prSet/>
      <dgm:spPr/>
      <dgm:t>
        <a:bodyPr/>
        <a:lstStyle/>
        <a:p>
          <a:pPr algn="ctr"/>
          <a:endParaRPr lang="nl-NL" sz="2400"/>
        </a:p>
      </dgm:t>
    </dgm:pt>
    <dgm:pt modelId="{46FD1212-7EF0-4BEB-8152-55C112BBB22F}">
      <dgm:prSet custT="1"/>
      <dgm:spPr/>
      <dgm:t>
        <a:bodyPr/>
        <a:lstStyle/>
        <a:p>
          <a:pPr algn="ctr" rtl="0"/>
          <a:r>
            <a:rPr lang="nl-NL" sz="2400" dirty="0" smtClean="0"/>
            <a:t>Conjugatie</a:t>
          </a:r>
          <a:endParaRPr lang="nl-NL" sz="2400" dirty="0"/>
        </a:p>
      </dgm:t>
    </dgm:pt>
    <dgm:pt modelId="{3D3C2BA2-9C79-4125-865A-5EB63A45DA98}" type="parTrans" cxnId="{0F82ACCA-E3B1-4D4D-8AEA-C1B2C804E4A7}">
      <dgm:prSet/>
      <dgm:spPr/>
      <dgm:t>
        <a:bodyPr/>
        <a:lstStyle/>
        <a:p>
          <a:pPr algn="ctr"/>
          <a:endParaRPr lang="nl-NL" sz="2400"/>
        </a:p>
      </dgm:t>
    </dgm:pt>
    <dgm:pt modelId="{08DDF459-4FB0-4911-AFC8-B6C148B9303A}" type="sibTrans" cxnId="{0F82ACCA-E3B1-4D4D-8AEA-C1B2C804E4A7}">
      <dgm:prSet/>
      <dgm:spPr/>
      <dgm:t>
        <a:bodyPr/>
        <a:lstStyle/>
        <a:p>
          <a:pPr algn="ctr"/>
          <a:endParaRPr lang="nl-NL" sz="2400"/>
        </a:p>
      </dgm:t>
    </dgm:pt>
    <dgm:pt modelId="{C5A3D683-5299-48C8-BFC7-DED18CC8B9D3}" type="pres">
      <dgm:prSet presAssocID="{BEFDF627-0A73-4D5A-BA50-05E3D8A00B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722C46C-6988-4021-9DDF-7DA0B0596EEA}" type="pres">
      <dgm:prSet presAssocID="{811F2621-5B19-412D-B842-22C5544366A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F8D406-1182-4FD2-8E05-7ACBE4D975D4}" type="pres">
      <dgm:prSet presAssocID="{E0E5D7C8-7B65-4B45-8B49-6EFFF04AF937}" presName="spacer" presStyleCnt="0"/>
      <dgm:spPr/>
    </dgm:pt>
    <dgm:pt modelId="{DBC93361-5E7C-4BED-81B6-8E27E0CEB799}" type="pres">
      <dgm:prSet presAssocID="{5471BDF1-330B-413C-A573-BB5CB3C182C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250927-4ACF-46D4-A701-09C16122BD0D}" type="pres">
      <dgm:prSet presAssocID="{32B4E7FA-CCAB-4D31-9538-C7C34C6BE06E}" presName="spacer" presStyleCnt="0"/>
      <dgm:spPr/>
    </dgm:pt>
    <dgm:pt modelId="{B0A39BB3-D29C-4F29-804A-ACA3AB545985}" type="pres">
      <dgm:prSet presAssocID="{551B9813-E3ED-4AB1-AD9E-19F6348B5DB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DD47019-A5C0-49CD-8427-3CA721E9CF65}" type="pres">
      <dgm:prSet presAssocID="{08B1DE86-1458-4800-94F8-E789F4FFE90D}" presName="spacer" presStyleCnt="0"/>
      <dgm:spPr/>
    </dgm:pt>
    <dgm:pt modelId="{B1414379-EB1B-4901-B83D-BF7805A73888}" type="pres">
      <dgm:prSet presAssocID="{9DA76DAB-A290-4B1E-BD63-90C9EE103A8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394F77E-9743-4291-BA51-D3EA271E4C7F}" type="pres">
      <dgm:prSet presAssocID="{3DD678D5-D860-4579-9A4A-A008E28087F6}" presName="spacer" presStyleCnt="0"/>
      <dgm:spPr/>
    </dgm:pt>
    <dgm:pt modelId="{97DFF798-5F10-4B2B-9F40-BB9DBA477D93}" type="pres">
      <dgm:prSet presAssocID="{46FD1212-7EF0-4BEB-8152-55C112BBB22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F82ACCA-E3B1-4D4D-8AEA-C1B2C804E4A7}" srcId="{BEFDF627-0A73-4D5A-BA50-05E3D8A00B5F}" destId="{46FD1212-7EF0-4BEB-8152-55C112BBB22F}" srcOrd="4" destOrd="0" parTransId="{3D3C2BA2-9C79-4125-865A-5EB63A45DA98}" sibTransId="{08DDF459-4FB0-4911-AFC8-B6C148B9303A}"/>
    <dgm:cxn modelId="{A3DF7F98-6409-47FC-B575-AB10C7A54318}" type="presOf" srcId="{811F2621-5B19-412D-B842-22C5544366A6}" destId="{0722C46C-6988-4021-9DDF-7DA0B0596EEA}" srcOrd="0" destOrd="0" presId="urn:microsoft.com/office/officeart/2005/8/layout/vList2"/>
    <dgm:cxn modelId="{386DF77C-253F-4FEF-8C00-A654BC91451A}" type="presOf" srcId="{46FD1212-7EF0-4BEB-8152-55C112BBB22F}" destId="{97DFF798-5F10-4B2B-9F40-BB9DBA477D93}" srcOrd="0" destOrd="0" presId="urn:microsoft.com/office/officeart/2005/8/layout/vList2"/>
    <dgm:cxn modelId="{E3F884EB-FF54-494B-AA50-1407487B18A8}" type="presOf" srcId="{551B9813-E3ED-4AB1-AD9E-19F6348B5DBB}" destId="{B0A39BB3-D29C-4F29-804A-ACA3AB545985}" srcOrd="0" destOrd="0" presId="urn:microsoft.com/office/officeart/2005/8/layout/vList2"/>
    <dgm:cxn modelId="{65FEA85E-8551-4125-9273-2ECF7757DB07}" type="presOf" srcId="{BEFDF627-0A73-4D5A-BA50-05E3D8A00B5F}" destId="{C5A3D683-5299-48C8-BFC7-DED18CC8B9D3}" srcOrd="0" destOrd="0" presId="urn:microsoft.com/office/officeart/2005/8/layout/vList2"/>
    <dgm:cxn modelId="{4F5BE383-2415-43BB-A5ED-6C41FC101104}" srcId="{BEFDF627-0A73-4D5A-BA50-05E3D8A00B5F}" destId="{9DA76DAB-A290-4B1E-BD63-90C9EE103A8B}" srcOrd="3" destOrd="0" parTransId="{1B1AB102-3054-493E-9F21-7851EA16B860}" sibTransId="{3DD678D5-D860-4579-9A4A-A008E28087F6}"/>
    <dgm:cxn modelId="{C1C9390C-49D6-42D4-ACB0-9DE6D8AB9BE2}" srcId="{BEFDF627-0A73-4D5A-BA50-05E3D8A00B5F}" destId="{551B9813-E3ED-4AB1-AD9E-19F6348B5DBB}" srcOrd="2" destOrd="0" parTransId="{27ED8CDA-85BE-4BB5-A248-C684E80C5D27}" sibTransId="{08B1DE86-1458-4800-94F8-E789F4FFE90D}"/>
    <dgm:cxn modelId="{9F2B2854-3C5E-4161-8848-AA9ADE422FA1}" srcId="{BEFDF627-0A73-4D5A-BA50-05E3D8A00B5F}" destId="{5471BDF1-330B-413C-A573-BB5CB3C182C4}" srcOrd="1" destOrd="0" parTransId="{11F0240B-DCF6-4626-A501-F76282A2C727}" sibTransId="{32B4E7FA-CCAB-4D31-9538-C7C34C6BE06E}"/>
    <dgm:cxn modelId="{7B46C080-9EBF-4C47-A560-AEE6C1E4E896}" type="presOf" srcId="{5471BDF1-330B-413C-A573-BB5CB3C182C4}" destId="{DBC93361-5E7C-4BED-81B6-8E27E0CEB799}" srcOrd="0" destOrd="0" presId="urn:microsoft.com/office/officeart/2005/8/layout/vList2"/>
    <dgm:cxn modelId="{7D172F36-EFA1-4962-A75B-D4FFA57DE00A}" type="presOf" srcId="{9DA76DAB-A290-4B1E-BD63-90C9EE103A8B}" destId="{B1414379-EB1B-4901-B83D-BF7805A73888}" srcOrd="0" destOrd="0" presId="urn:microsoft.com/office/officeart/2005/8/layout/vList2"/>
    <dgm:cxn modelId="{CBBDD936-6545-429E-B774-105AB1BB61AF}" srcId="{BEFDF627-0A73-4D5A-BA50-05E3D8A00B5F}" destId="{811F2621-5B19-412D-B842-22C5544366A6}" srcOrd="0" destOrd="0" parTransId="{1D4A10C4-1A53-4173-9093-3840A6DC037A}" sibTransId="{E0E5D7C8-7B65-4B45-8B49-6EFFF04AF937}"/>
    <dgm:cxn modelId="{9B538D6B-58AB-40F4-8959-9E1D233FF2DD}" type="presParOf" srcId="{C5A3D683-5299-48C8-BFC7-DED18CC8B9D3}" destId="{0722C46C-6988-4021-9DDF-7DA0B0596EEA}" srcOrd="0" destOrd="0" presId="urn:microsoft.com/office/officeart/2005/8/layout/vList2"/>
    <dgm:cxn modelId="{0B2D592B-B34D-4E77-9992-BCB675881BF6}" type="presParOf" srcId="{C5A3D683-5299-48C8-BFC7-DED18CC8B9D3}" destId="{54F8D406-1182-4FD2-8E05-7ACBE4D975D4}" srcOrd="1" destOrd="0" presId="urn:microsoft.com/office/officeart/2005/8/layout/vList2"/>
    <dgm:cxn modelId="{7DAF0B93-1047-4F4F-8F56-89120ABB25DA}" type="presParOf" srcId="{C5A3D683-5299-48C8-BFC7-DED18CC8B9D3}" destId="{DBC93361-5E7C-4BED-81B6-8E27E0CEB799}" srcOrd="2" destOrd="0" presId="urn:microsoft.com/office/officeart/2005/8/layout/vList2"/>
    <dgm:cxn modelId="{A33AF450-3547-4ACB-83C9-5955937B3580}" type="presParOf" srcId="{C5A3D683-5299-48C8-BFC7-DED18CC8B9D3}" destId="{DF250927-4ACF-46D4-A701-09C16122BD0D}" srcOrd="3" destOrd="0" presId="urn:microsoft.com/office/officeart/2005/8/layout/vList2"/>
    <dgm:cxn modelId="{109BCCC8-6179-4DC5-8A42-E3DB4C5E9572}" type="presParOf" srcId="{C5A3D683-5299-48C8-BFC7-DED18CC8B9D3}" destId="{B0A39BB3-D29C-4F29-804A-ACA3AB545985}" srcOrd="4" destOrd="0" presId="urn:microsoft.com/office/officeart/2005/8/layout/vList2"/>
    <dgm:cxn modelId="{AE28DCA1-05A0-4746-9DC0-25585E78571C}" type="presParOf" srcId="{C5A3D683-5299-48C8-BFC7-DED18CC8B9D3}" destId="{1DD47019-A5C0-49CD-8427-3CA721E9CF65}" srcOrd="5" destOrd="0" presId="urn:microsoft.com/office/officeart/2005/8/layout/vList2"/>
    <dgm:cxn modelId="{27529C79-E57C-4888-80A0-1633A1F9D201}" type="presParOf" srcId="{C5A3D683-5299-48C8-BFC7-DED18CC8B9D3}" destId="{B1414379-EB1B-4901-B83D-BF7805A73888}" srcOrd="6" destOrd="0" presId="urn:microsoft.com/office/officeart/2005/8/layout/vList2"/>
    <dgm:cxn modelId="{12DE7CFF-C32D-4450-BF2A-4FF7A1DF9A91}" type="presParOf" srcId="{C5A3D683-5299-48C8-BFC7-DED18CC8B9D3}" destId="{6394F77E-9743-4291-BA51-D3EA271E4C7F}" srcOrd="7" destOrd="0" presId="urn:microsoft.com/office/officeart/2005/8/layout/vList2"/>
    <dgm:cxn modelId="{40EB6152-58A9-409B-99EF-D1DB6D3556BA}" type="presParOf" srcId="{C5A3D683-5299-48C8-BFC7-DED18CC8B9D3}" destId="{97DFF798-5F10-4B2B-9F40-BB9DBA477D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294382-6AE6-4ABA-8FE6-3DFD7AF446CB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B2D289F4-97ED-4712-8FD5-D6740B713940}">
      <dgm:prSet/>
      <dgm:spPr/>
      <dgm:t>
        <a:bodyPr/>
        <a:lstStyle/>
        <a:p>
          <a:pPr rtl="0"/>
          <a:r>
            <a:rPr lang="nl-NL" smtClean="0"/>
            <a:t>Celdeling: verdubbeling DNA</a:t>
          </a:r>
          <a:endParaRPr lang="nl-NL"/>
        </a:p>
      </dgm:t>
    </dgm:pt>
    <dgm:pt modelId="{7AE27710-A103-4EE0-997A-A6742F3BB683}" type="parTrans" cxnId="{9990A18C-6EEA-4132-A01C-81D1DFC63F77}">
      <dgm:prSet/>
      <dgm:spPr/>
      <dgm:t>
        <a:bodyPr/>
        <a:lstStyle/>
        <a:p>
          <a:endParaRPr lang="nl-NL"/>
        </a:p>
      </dgm:t>
    </dgm:pt>
    <dgm:pt modelId="{5E70355B-46A0-4DEB-8B5E-80C1DCB539B2}" type="sibTrans" cxnId="{9990A18C-6EEA-4132-A01C-81D1DFC63F77}">
      <dgm:prSet/>
      <dgm:spPr/>
      <dgm:t>
        <a:bodyPr/>
        <a:lstStyle/>
        <a:p>
          <a:endParaRPr lang="nl-NL"/>
        </a:p>
      </dgm:t>
    </dgm:pt>
    <dgm:pt modelId="{A1F0DD66-6882-42D9-9E26-41197C7733A7}" type="pres">
      <dgm:prSet presAssocID="{82294382-6AE6-4ABA-8FE6-3DFD7AF446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5BA9758-95D1-44A6-92BC-151D4B3A48A5}" type="pres">
      <dgm:prSet presAssocID="{B2D289F4-97ED-4712-8FD5-D6740B7139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990A18C-6EEA-4132-A01C-81D1DFC63F77}" srcId="{82294382-6AE6-4ABA-8FE6-3DFD7AF446CB}" destId="{B2D289F4-97ED-4712-8FD5-D6740B713940}" srcOrd="0" destOrd="0" parTransId="{7AE27710-A103-4EE0-997A-A6742F3BB683}" sibTransId="{5E70355B-46A0-4DEB-8B5E-80C1DCB539B2}"/>
    <dgm:cxn modelId="{1FFA1509-0D76-4421-A863-E555FF4D61CF}" type="presOf" srcId="{B2D289F4-97ED-4712-8FD5-D6740B713940}" destId="{65BA9758-95D1-44A6-92BC-151D4B3A48A5}" srcOrd="0" destOrd="0" presId="urn:microsoft.com/office/officeart/2005/8/layout/vList2"/>
    <dgm:cxn modelId="{E6A38B8F-0B1F-4F2D-BD15-B019789948E6}" type="presOf" srcId="{82294382-6AE6-4ABA-8FE6-3DFD7AF446CB}" destId="{A1F0DD66-6882-42D9-9E26-41197C7733A7}" srcOrd="0" destOrd="0" presId="urn:microsoft.com/office/officeart/2005/8/layout/vList2"/>
    <dgm:cxn modelId="{BD0A4D2C-33B2-4D79-89CC-31263E5DE7B4}" type="presParOf" srcId="{A1F0DD66-6882-42D9-9E26-41197C7733A7}" destId="{65BA9758-95D1-44A6-92BC-151D4B3A48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3583BD-56AB-4938-9DE7-15EAB1872F8C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90F29205-CC60-4F45-AC02-DBF4C3E3DF2C}">
      <dgm:prSet/>
      <dgm:spPr/>
      <dgm:t>
        <a:bodyPr/>
        <a:lstStyle/>
        <a:p>
          <a:pPr algn="ctr" rtl="0"/>
          <a:r>
            <a:rPr lang="nl-NL" smtClean="0"/>
            <a:t>Mitose of meiose: DNA moet verdubbeld</a:t>
          </a:r>
          <a:endParaRPr lang="nl-NL"/>
        </a:p>
      </dgm:t>
    </dgm:pt>
    <dgm:pt modelId="{B20456BB-0271-41BC-8ADE-7548A11E92D4}" type="parTrans" cxnId="{EDD06195-865C-4E26-A149-AEED61F90DB5}">
      <dgm:prSet/>
      <dgm:spPr/>
      <dgm:t>
        <a:bodyPr/>
        <a:lstStyle/>
        <a:p>
          <a:pPr algn="ctr"/>
          <a:endParaRPr lang="nl-NL"/>
        </a:p>
      </dgm:t>
    </dgm:pt>
    <dgm:pt modelId="{4315ADC2-0443-4474-B93A-ACBDA61E51EB}" type="sibTrans" cxnId="{EDD06195-865C-4E26-A149-AEED61F90DB5}">
      <dgm:prSet/>
      <dgm:spPr/>
      <dgm:t>
        <a:bodyPr/>
        <a:lstStyle/>
        <a:p>
          <a:pPr algn="ctr"/>
          <a:endParaRPr lang="nl-NL"/>
        </a:p>
      </dgm:t>
    </dgm:pt>
    <dgm:pt modelId="{FCCD902C-A3EC-4D40-B789-8A32CAC5E746}">
      <dgm:prSet/>
      <dgm:spPr/>
      <dgm:t>
        <a:bodyPr/>
        <a:lstStyle/>
        <a:p>
          <a:pPr algn="ctr" rtl="0"/>
          <a:r>
            <a:rPr lang="nl-NL" smtClean="0"/>
            <a:t>Prokaryoten: verdubbeling op één punt</a:t>
          </a:r>
          <a:endParaRPr lang="nl-NL"/>
        </a:p>
      </dgm:t>
    </dgm:pt>
    <dgm:pt modelId="{E1B9A0B0-8C13-4500-90C6-513D36255E77}" type="parTrans" cxnId="{84FE27FE-8420-4844-80DF-3B851EC3D391}">
      <dgm:prSet/>
      <dgm:spPr/>
      <dgm:t>
        <a:bodyPr/>
        <a:lstStyle/>
        <a:p>
          <a:pPr algn="ctr"/>
          <a:endParaRPr lang="nl-NL"/>
        </a:p>
      </dgm:t>
    </dgm:pt>
    <dgm:pt modelId="{51326D85-CC1A-431A-B6B8-51182002C376}" type="sibTrans" cxnId="{84FE27FE-8420-4844-80DF-3B851EC3D391}">
      <dgm:prSet/>
      <dgm:spPr/>
      <dgm:t>
        <a:bodyPr/>
        <a:lstStyle/>
        <a:p>
          <a:pPr algn="ctr"/>
          <a:endParaRPr lang="nl-NL"/>
        </a:p>
      </dgm:t>
    </dgm:pt>
    <dgm:pt modelId="{E0326BB6-E772-49D6-A70C-BAE718280C16}">
      <dgm:prSet/>
      <dgm:spPr/>
      <dgm:t>
        <a:bodyPr/>
        <a:lstStyle/>
        <a:p>
          <a:pPr algn="ctr" rtl="0"/>
          <a:r>
            <a:rPr lang="nl-NL" smtClean="0"/>
            <a:t>Eukaryoten: meerdere punten tegelijk</a:t>
          </a:r>
          <a:endParaRPr lang="nl-NL"/>
        </a:p>
      </dgm:t>
    </dgm:pt>
    <dgm:pt modelId="{557E8A46-142C-44DB-9BBA-7D9BE6ADC5FC}" type="parTrans" cxnId="{A5C0698B-78AC-4D53-90D1-158F1A41F35B}">
      <dgm:prSet/>
      <dgm:spPr/>
      <dgm:t>
        <a:bodyPr/>
        <a:lstStyle/>
        <a:p>
          <a:pPr algn="ctr"/>
          <a:endParaRPr lang="nl-NL"/>
        </a:p>
      </dgm:t>
    </dgm:pt>
    <dgm:pt modelId="{1701BE08-BE45-4A5D-8F6E-B87BD5699B2F}" type="sibTrans" cxnId="{A5C0698B-78AC-4D53-90D1-158F1A41F35B}">
      <dgm:prSet/>
      <dgm:spPr/>
      <dgm:t>
        <a:bodyPr/>
        <a:lstStyle/>
        <a:p>
          <a:pPr algn="ctr"/>
          <a:endParaRPr lang="nl-NL"/>
        </a:p>
      </dgm:t>
    </dgm:pt>
    <dgm:pt modelId="{8B3298C7-7933-40B3-A537-E76731E933D4}">
      <dgm:prSet/>
      <dgm:spPr/>
      <dgm:t>
        <a:bodyPr/>
        <a:lstStyle/>
        <a:p>
          <a:pPr algn="ctr" rtl="0"/>
          <a:r>
            <a:rPr lang="nl-NL" dirty="0" smtClean="0"/>
            <a:t>Enzym </a:t>
          </a:r>
          <a:r>
            <a:rPr lang="nl-NL" b="1" dirty="0" err="1" smtClean="0"/>
            <a:t>helicase</a:t>
          </a:r>
          <a:r>
            <a:rPr lang="nl-NL" dirty="0" smtClean="0"/>
            <a:t> ritst het DNA molecuul open</a:t>
          </a:r>
          <a:endParaRPr lang="nl-NL" dirty="0"/>
        </a:p>
      </dgm:t>
    </dgm:pt>
    <dgm:pt modelId="{CA6DF704-86F1-4371-B4D2-F0D5780F86C9}" type="parTrans" cxnId="{DE1E3AF6-D119-44A7-9638-DBB0DC22ACBA}">
      <dgm:prSet/>
      <dgm:spPr/>
      <dgm:t>
        <a:bodyPr/>
        <a:lstStyle/>
        <a:p>
          <a:pPr algn="ctr"/>
          <a:endParaRPr lang="nl-NL"/>
        </a:p>
      </dgm:t>
    </dgm:pt>
    <dgm:pt modelId="{F2B129FC-CC11-40F7-901E-AADCCF1B9393}" type="sibTrans" cxnId="{DE1E3AF6-D119-44A7-9638-DBB0DC22ACBA}">
      <dgm:prSet/>
      <dgm:spPr/>
      <dgm:t>
        <a:bodyPr/>
        <a:lstStyle/>
        <a:p>
          <a:pPr algn="ctr"/>
          <a:endParaRPr lang="nl-NL"/>
        </a:p>
      </dgm:t>
    </dgm:pt>
    <dgm:pt modelId="{E9EFBAD3-5AE9-4E97-85D2-3079E06DDE99}">
      <dgm:prSet/>
      <dgm:spPr/>
      <dgm:t>
        <a:bodyPr/>
        <a:lstStyle/>
        <a:p>
          <a:pPr algn="ctr" rtl="0"/>
          <a:r>
            <a:rPr lang="nl-NL" smtClean="0"/>
            <a:t>Replicatievork ontstaat</a:t>
          </a:r>
          <a:endParaRPr lang="nl-NL"/>
        </a:p>
      </dgm:t>
    </dgm:pt>
    <dgm:pt modelId="{47803DC5-2840-4F6B-BFAA-286E38ACFD07}" type="parTrans" cxnId="{6AE19552-6C9D-47DD-89A9-1625976F1A9E}">
      <dgm:prSet/>
      <dgm:spPr/>
      <dgm:t>
        <a:bodyPr/>
        <a:lstStyle/>
        <a:p>
          <a:pPr algn="ctr"/>
          <a:endParaRPr lang="nl-NL"/>
        </a:p>
      </dgm:t>
    </dgm:pt>
    <dgm:pt modelId="{FF8543CA-42A4-4942-90F3-EEB5FB7CD91A}" type="sibTrans" cxnId="{6AE19552-6C9D-47DD-89A9-1625976F1A9E}">
      <dgm:prSet/>
      <dgm:spPr/>
      <dgm:t>
        <a:bodyPr/>
        <a:lstStyle/>
        <a:p>
          <a:pPr algn="ctr"/>
          <a:endParaRPr lang="nl-NL"/>
        </a:p>
      </dgm:t>
    </dgm:pt>
    <dgm:pt modelId="{FB5FC195-6A84-42A0-9110-0B6ED76FE54A}" type="pres">
      <dgm:prSet presAssocID="{B43583BD-56AB-4938-9DE7-15EAB1872F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B242784-7B86-49DE-9A50-CC7DBB215E77}" type="pres">
      <dgm:prSet presAssocID="{90F29205-CC60-4F45-AC02-DBF4C3E3DF2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0D6834-F888-4906-B3E8-441E99BE6213}" type="pres">
      <dgm:prSet presAssocID="{4315ADC2-0443-4474-B93A-ACBDA61E51EB}" presName="spacer" presStyleCnt="0"/>
      <dgm:spPr/>
    </dgm:pt>
    <dgm:pt modelId="{574A249C-7690-46D3-9666-71D6810FC641}" type="pres">
      <dgm:prSet presAssocID="{FCCD902C-A3EC-4D40-B789-8A32CAC5E74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87DD598-6EC0-4CA2-A1C5-2E3BF1124C9A}" type="pres">
      <dgm:prSet presAssocID="{51326D85-CC1A-431A-B6B8-51182002C376}" presName="spacer" presStyleCnt="0"/>
      <dgm:spPr/>
    </dgm:pt>
    <dgm:pt modelId="{A1AFD056-949E-4876-AF80-9E95B064A2A1}" type="pres">
      <dgm:prSet presAssocID="{E0326BB6-E772-49D6-A70C-BAE718280C1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07C8C44-0953-43F8-8B36-C6ED19416026}" type="pres">
      <dgm:prSet presAssocID="{1701BE08-BE45-4A5D-8F6E-B87BD5699B2F}" presName="spacer" presStyleCnt="0"/>
      <dgm:spPr/>
    </dgm:pt>
    <dgm:pt modelId="{38A981E9-AB9A-4F15-A196-7E55FF25EFE0}" type="pres">
      <dgm:prSet presAssocID="{8B3298C7-7933-40B3-A537-E76731E933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B96A9BA-DA14-4D01-9D10-C937879453EC}" type="pres">
      <dgm:prSet presAssocID="{F2B129FC-CC11-40F7-901E-AADCCF1B9393}" presName="spacer" presStyleCnt="0"/>
      <dgm:spPr/>
    </dgm:pt>
    <dgm:pt modelId="{349FCD08-7498-48DA-A4FF-B61650F6DCCD}" type="pres">
      <dgm:prSet presAssocID="{E9EFBAD3-5AE9-4E97-85D2-3079E06DDE9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5CC3EFB-D8B0-47B6-AB89-C4B77D0A5469}" type="presOf" srcId="{FCCD902C-A3EC-4D40-B789-8A32CAC5E746}" destId="{574A249C-7690-46D3-9666-71D6810FC641}" srcOrd="0" destOrd="0" presId="urn:microsoft.com/office/officeart/2005/8/layout/vList2"/>
    <dgm:cxn modelId="{8C1196EA-6D75-4FDC-B672-489CC284349E}" type="presOf" srcId="{8B3298C7-7933-40B3-A537-E76731E933D4}" destId="{38A981E9-AB9A-4F15-A196-7E55FF25EFE0}" srcOrd="0" destOrd="0" presId="urn:microsoft.com/office/officeart/2005/8/layout/vList2"/>
    <dgm:cxn modelId="{84FE27FE-8420-4844-80DF-3B851EC3D391}" srcId="{B43583BD-56AB-4938-9DE7-15EAB1872F8C}" destId="{FCCD902C-A3EC-4D40-B789-8A32CAC5E746}" srcOrd="1" destOrd="0" parTransId="{E1B9A0B0-8C13-4500-90C6-513D36255E77}" sibTransId="{51326D85-CC1A-431A-B6B8-51182002C376}"/>
    <dgm:cxn modelId="{6AE19552-6C9D-47DD-89A9-1625976F1A9E}" srcId="{B43583BD-56AB-4938-9DE7-15EAB1872F8C}" destId="{E9EFBAD3-5AE9-4E97-85D2-3079E06DDE99}" srcOrd="4" destOrd="0" parTransId="{47803DC5-2840-4F6B-BFAA-286E38ACFD07}" sibTransId="{FF8543CA-42A4-4942-90F3-EEB5FB7CD91A}"/>
    <dgm:cxn modelId="{EDD06195-865C-4E26-A149-AEED61F90DB5}" srcId="{B43583BD-56AB-4938-9DE7-15EAB1872F8C}" destId="{90F29205-CC60-4F45-AC02-DBF4C3E3DF2C}" srcOrd="0" destOrd="0" parTransId="{B20456BB-0271-41BC-8ADE-7548A11E92D4}" sibTransId="{4315ADC2-0443-4474-B93A-ACBDA61E51EB}"/>
    <dgm:cxn modelId="{D20293D7-CA35-4BEA-B56C-4469879E87C7}" type="presOf" srcId="{E9EFBAD3-5AE9-4E97-85D2-3079E06DDE99}" destId="{349FCD08-7498-48DA-A4FF-B61650F6DCCD}" srcOrd="0" destOrd="0" presId="urn:microsoft.com/office/officeart/2005/8/layout/vList2"/>
    <dgm:cxn modelId="{A5C0698B-78AC-4D53-90D1-158F1A41F35B}" srcId="{B43583BD-56AB-4938-9DE7-15EAB1872F8C}" destId="{E0326BB6-E772-49D6-A70C-BAE718280C16}" srcOrd="2" destOrd="0" parTransId="{557E8A46-142C-44DB-9BBA-7D9BE6ADC5FC}" sibTransId="{1701BE08-BE45-4A5D-8F6E-B87BD5699B2F}"/>
    <dgm:cxn modelId="{DE1E3AF6-D119-44A7-9638-DBB0DC22ACBA}" srcId="{B43583BD-56AB-4938-9DE7-15EAB1872F8C}" destId="{8B3298C7-7933-40B3-A537-E76731E933D4}" srcOrd="3" destOrd="0" parTransId="{CA6DF704-86F1-4371-B4D2-F0D5780F86C9}" sibTransId="{F2B129FC-CC11-40F7-901E-AADCCF1B9393}"/>
    <dgm:cxn modelId="{97B342DB-8195-406A-A0C3-31E35090D5C8}" type="presOf" srcId="{90F29205-CC60-4F45-AC02-DBF4C3E3DF2C}" destId="{8B242784-7B86-49DE-9A50-CC7DBB215E77}" srcOrd="0" destOrd="0" presId="urn:microsoft.com/office/officeart/2005/8/layout/vList2"/>
    <dgm:cxn modelId="{BDF28B7A-B85C-4E74-AA0E-358FDDF9F879}" type="presOf" srcId="{B43583BD-56AB-4938-9DE7-15EAB1872F8C}" destId="{FB5FC195-6A84-42A0-9110-0B6ED76FE54A}" srcOrd="0" destOrd="0" presId="urn:microsoft.com/office/officeart/2005/8/layout/vList2"/>
    <dgm:cxn modelId="{E70064BB-A734-4E04-856E-9831E4BA3E85}" type="presOf" srcId="{E0326BB6-E772-49D6-A70C-BAE718280C16}" destId="{A1AFD056-949E-4876-AF80-9E95B064A2A1}" srcOrd="0" destOrd="0" presId="urn:microsoft.com/office/officeart/2005/8/layout/vList2"/>
    <dgm:cxn modelId="{215AEDF5-1844-4174-8910-5247E2E0F50C}" type="presParOf" srcId="{FB5FC195-6A84-42A0-9110-0B6ED76FE54A}" destId="{8B242784-7B86-49DE-9A50-CC7DBB215E77}" srcOrd="0" destOrd="0" presId="urn:microsoft.com/office/officeart/2005/8/layout/vList2"/>
    <dgm:cxn modelId="{D1FCEF2C-6FC5-421B-AB64-EEE4C02E87FF}" type="presParOf" srcId="{FB5FC195-6A84-42A0-9110-0B6ED76FE54A}" destId="{CB0D6834-F888-4906-B3E8-441E99BE6213}" srcOrd="1" destOrd="0" presId="urn:microsoft.com/office/officeart/2005/8/layout/vList2"/>
    <dgm:cxn modelId="{006DF4A3-E463-4993-8894-137111C95D29}" type="presParOf" srcId="{FB5FC195-6A84-42A0-9110-0B6ED76FE54A}" destId="{574A249C-7690-46D3-9666-71D6810FC641}" srcOrd="2" destOrd="0" presId="urn:microsoft.com/office/officeart/2005/8/layout/vList2"/>
    <dgm:cxn modelId="{65EE1E54-605B-42FD-B2F5-3FFB74A16E6F}" type="presParOf" srcId="{FB5FC195-6A84-42A0-9110-0B6ED76FE54A}" destId="{A87DD598-6EC0-4CA2-A1C5-2E3BF1124C9A}" srcOrd="3" destOrd="0" presId="urn:microsoft.com/office/officeart/2005/8/layout/vList2"/>
    <dgm:cxn modelId="{FBDC40A7-E93D-43EC-9931-CD55990F2F9F}" type="presParOf" srcId="{FB5FC195-6A84-42A0-9110-0B6ED76FE54A}" destId="{A1AFD056-949E-4876-AF80-9E95B064A2A1}" srcOrd="4" destOrd="0" presId="urn:microsoft.com/office/officeart/2005/8/layout/vList2"/>
    <dgm:cxn modelId="{BCFF9BBC-CF31-4B4F-A9AD-FB9DBC1D340B}" type="presParOf" srcId="{FB5FC195-6A84-42A0-9110-0B6ED76FE54A}" destId="{A07C8C44-0953-43F8-8B36-C6ED19416026}" srcOrd="5" destOrd="0" presId="urn:microsoft.com/office/officeart/2005/8/layout/vList2"/>
    <dgm:cxn modelId="{4836CE89-A00C-4830-848D-ACEBA6885B84}" type="presParOf" srcId="{FB5FC195-6A84-42A0-9110-0B6ED76FE54A}" destId="{38A981E9-AB9A-4F15-A196-7E55FF25EFE0}" srcOrd="6" destOrd="0" presId="urn:microsoft.com/office/officeart/2005/8/layout/vList2"/>
    <dgm:cxn modelId="{C679B2BC-05BC-4A7D-BF10-F55756576BAF}" type="presParOf" srcId="{FB5FC195-6A84-42A0-9110-0B6ED76FE54A}" destId="{7B96A9BA-DA14-4D01-9D10-C937879453EC}" srcOrd="7" destOrd="0" presId="urn:microsoft.com/office/officeart/2005/8/layout/vList2"/>
    <dgm:cxn modelId="{9C21D80E-D3A8-451F-B11D-82D917524A59}" type="presParOf" srcId="{FB5FC195-6A84-42A0-9110-0B6ED76FE54A}" destId="{349FCD08-7498-48DA-A4FF-B61650F6DCC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678DCF-7393-47F9-BD81-D243912F3F11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2CFBD9E2-C6C9-42EA-AA19-D3820097AD76}">
      <dgm:prSet/>
      <dgm:spPr/>
      <dgm:t>
        <a:bodyPr/>
        <a:lstStyle/>
        <a:p>
          <a:pPr rtl="0"/>
          <a:r>
            <a:rPr lang="nl-NL" dirty="0" smtClean="0"/>
            <a:t>Replicatie DNA in  pro-/eukaryoten</a:t>
          </a:r>
          <a:endParaRPr lang="nl-NL" dirty="0"/>
        </a:p>
      </dgm:t>
    </dgm:pt>
    <dgm:pt modelId="{C7615FBA-F45C-4715-86D9-EFA78119DA38}" type="parTrans" cxnId="{4C2F59E0-3D70-4A55-B34F-C66C7B2DA85F}">
      <dgm:prSet/>
      <dgm:spPr/>
      <dgm:t>
        <a:bodyPr/>
        <a:lstStyle/>
        <a:p>
          <a:endParaRPr lang="nl-NL"/>
        </a:p>
      </dgm:t>
    </dgm:pt>
    <dgm:pt modelId="{31D2CFA0-802B-4454-ADE2-E4F0B95AAC8F}" type="sibTrans" cxnId="{4C2F59E0-3D70-4A55-B34F-C66C7B2DA85F}">
      <dgm:prSet/>
      <dgm:spPr/>
      <dgm:t>
        <a:bodyPr/>
        <a:lstStyle/>
        <a:p>
          <a:endParaRPr lang="nl-NL"/>
        </a:p>
      </dgm:t>
    </dgm:pt>
    <dgm:pt modelId="{B24B903F-6929-4830-BFC9-2EE464DF817F}" type="pres">
      <dgm:prSet presAssocID="{1B678DCF-7393-47F9-BD81-D243912F3F11}" presName="linear" presStyleCnt="0">
        <dgm:presLayoutVars>
          <dgm:animLvl val="lvl"/>
          <dgm:resizeHandles val="exact"/>
        </dgm:presLayoutVars>
      </dgm:prSet>
      <dgm:spPr/>
    </dgm:pt>
    <dgm:pt modelId="{4252F673-DE47-4106-A7B7-80F8A58254D8}" type="pres">
      <dgm:prSet presAssocID="{2CFBD9E2-C6C9-42EA-AA19-D3820097AD7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C2F59E0-3D70-4A55-B34F-C66C7B2DA85F}" srcId="{1B678DCF-7393-47F9-BD81-D243912F3F11}" destId="{2CFBD9E2-C6C9-42EA-AA19-D3820097AD76}" srcOrd="0" destOrd="0" parTransId="{C7615FBA-F45C-4715-86D9-EFA78119DA38}" sibTransId="{31D2CFA0-802B-4454-ADE2-E4F0B95AAC8F}"/>
    <dgm:cxn modelId="{E03DD6B6-6B55-4DD6-949D-C0DA60B127E6}" type="presOf" srcId="{1B678DCF-7393-47F9-BD81-D243912F3F11}" destId="{B24B903F-6929-4830-BFC9-2EE464DF817F}" srcOrd="0" destOrd="0" presId="urn:microsoft.com/office/officeart/2005/8/layout/vList2"/>
    <dgm:cxn modelId="{1F40E5CD-C5C8-4D3A-97C3-4FCA506DBED6}" type="presOf" srcId="{2CFBD9E2-C6C9-42EA-AA19-D3820097AD76}" destId="{4252F673-DE47-4106-A7B7-80F8A58254D8}" srcOrd="0" destOrd="0" presId="urn:microsoft.com/office/officeart/2005/8/layout/vList2"/>
    <dgm:cxn modelId="{13EE1C01-E234-4775-BB36-666475211745}" type="presParOf" srcId="{B24B903F-6929-4830-BFC9-2EE464DF817F}" destId="{4252F673-DE47-4106-A7B7-80F8A58254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E7800-602B-4402-A647-30295DD30819}">
      <dsp:nvSpPr>
        <dsp:cNvPr id="0" name=""/>
        <dsp:cNvSpPr/>
      </dsp:nvSpPr>
      <dsp:spPr>
        <a:xfrm>
          <a:off x="0" y="183357"/>
          <a:ext cx="7772400" cy="11033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dirty="0" smtClean="0"/>
            <a:t>Thema 8 Moleculaire genetica</a:t>
          </a:r>
          <a:endParaRPr lang="nl-NL" sz="4600" kern="1200" dirty="0"/>
        </a:p>
      </dsp:txBody>
      <dsp:txXfrm>
        <a:off x="53859" y="237216"/>
        <a:ext cx="7664682" cy="9955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8CD51-ABA8-4C75-8354-075182DAD01B}">
      <dsp:nvSpPr>
        <dsp:cNvPr id="0" name=""/>
        <dsp:cNvSpPr/>
      </dsp:nvSpPr>
      <dsp:spPr>
        <a:xfrm>
          <a:off x="0" y="82101"/>
          <a:ext cx="4474840" cy="1034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Prokaryoten (bacteriën) ringvormig DNA</a:t>
          </a:r>
          <a:endParaRPr lang="nl-NL" sz="2600" kern="1200"/>
        </a:p>
      </dsp:txBody>
      <dsp:txXfrm>
        <a:off x="50489" y="132590"/>
        <a:ext cx="4373862" cy="933302"/>
      </dsp:txXfrm>
    </dsp:sp>
    <dsp:sp modelId="{3CF24E34-F290-49C9-8713-174758704A0F}">
      <dsp:nvSpPr>
        <dsp:cNvPr id="0" name=""/>
        <dsp:cNvSpPr/>
      </dsp:nvSpPr>
      <dsp:spPr>
        <a:xfrm>
          <a:off x="0" y="1191261"/>
          <a:ext cx="4474840" cy="103428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Ring loopt door één punt van replicatie</a:t>
          </a:r>
          <a:endParaRPr lang="nl-NL" sz="2600" kern="1200"/>
        </a:p>
      </dsp:txBody>
      <dsp:txXfrm>
        <a:off x="50489" y="1241750"/>
        <a:ext cx="4373862" cy="933302"/>
      </dsp:txXfrm>
    </dsp:sp>
    <dsp:sp modelId="{19C014F1-BA98-4EC8-84DE-0F5C84799F5E}">
      <dsp:nvSpPr>
        <dsp:cNvPr id="0" name=""/>
        <dsp:cNvSpPr/>
      </dsp:nvSpPr>
      <dsp:spPr>
        <a:xfrm>
          <a:off x="0" y="2300421"/>
          <a:ext cx="4474840" cy="103428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Eukaryoten: replicatie op meer punten tegelijk</a:t>
          </a:r>
          <a:endParaRPr lang="nl-NL" sz="2600" kern="1200" dirty="0"/>
        </a:p>
      </dsp:txBody>
      <dsp:txXfrm>
        <a:off x="50489" y="2350910"/>
        <a:ext cx="4373862" cy="933302"/>
      </dsp:txXfrm>
    </dsp:sp>
    <dsp:sp modelId="{60FBA9E2-B761-447E-A26E-BED9AF3EEEEC}">
      <dsp:nvSpPr>
        <dsp:cNvPr id="0" name=""/>
        <dsp:cNvSpPr/>
      </dsp:nvSpPr>
      <dsp:spPr>
        <a:xfrm>
          <a:off x="0" y="3409581"/>
          <a:ext cx="4474840" cy="10342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Replication bubbles</a:t>
          </a:r>
          <a:endParaRPr lang="nl-NL" sz="2600" kern="1200"/>
        </a:p>
      </dsp:txBody>
      <dsp:txXfrm>
        <a:off x="50489" y="3460070"/>
        <a:ext cx="4373862" cy="9333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91F0A-3B6C-4624-B092-1C22DE3C577E}">
      <dsp:nvSpPr>
        <dsp:cNvPr id="0" name=""/>
        <dsp:cNvSpPr/>
      </dsp:nvSpPr>
      <dsp:spPr>
        <a:xfrm>
          <a:off x="0" y="67815"/>
          <a:ext cx="8229600" cy="10073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smtClean="0"/>
            <a:t>Problemen bij de synthese van DNA</a:t>
          </a:r>
          <a:endParaRPr lang="nl-NL" sz="4200" kern="1200"/>
        </a:p>
      </dsp:txBody>
      <dsp:txXfrm>
        <a:off x="49176" y="116991"/>
        <a:ext cx="8131248" cy="9090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450F7-64A4-4149-B82B-3E837F0F5C42}">
      <dsp:nvSpPr>
        <dsp:cNvPr id="0" name=""/>
        <dsp:cNvSpPr/>
      </dsp:nvSpPr>
      <dsp:spPr>
        <a:xfrm>
          <a:off x="0" y="9540"/>
          <a:ext cx="3754760" cy="9547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3’-einde van DNA anders dan 5’-einde</a:t>
          </a:r>
          <a:endParaRPr lang="nl-NL" sz="2400" kern="1200"/>
        </a:p>
      </dsp:txBody>
      <dsp:txXfrm>
        <a:off x="46606" y="56146"/>
        <a:ext cx="3661548" cy="861507"/>
      </dsp:txXfrm>
    </dsp:sp>
    <dsp:sp modelId="{4CE8FAFF-3D91-4B03-8CF6-4FBE7FD65FD2}">
      <dsp:nvSpPr>
        <dsp:cNvPr id="0" name=""/>
        <dsp:cNvSpPr/>
      </dsp:nvSpPr>
      <dsp:spPr>
        <a:xfrm>
          <a:off x="0" y="1033380"/>
          <a:ext cx="3754760" cy="954719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3’-einde: OH-groep             5’-einde: P-groep                </a:t>
          </a:r>
          <a:endParaRPr lang="nl-NL" sz="2400" kern="1200" dirty="0"/>
        </a:p>
      </dsp:txBody>
      <dsp:txXfrm>
        <a:off x="46606" y="1079986"/>
        <a:ext cx="3661548" cy="861507"/>
      </dsp:txXfrm>
    </dsp:sp>
    <dsp:sp modelId="{F72B9B29-6745-4B02-A5A4-5F3335F133A8}">
      <dsp:nvSpPr>
        <dsp:cNvPr id="0" name=""/>
        <dsp:cNvSpPr/>
      </dsp:nvSpPr>
      <dsp:spPr>
        <a:xfrm>
          <a:off x="0" y="2057220"/>
          <a:ext cx="3754760" cy="95471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Posities tegenovergesteld</a:t>
          </a:r>
          <a:endParaRPr lang="nl-NL" sz="2400" kern="1200" dirty="0"/>
        </a:p>
      </dsp:txBody>
      <dsp:txXfrm>
        <a:off x="46606" y="2103826"/>
        <a:ext cx="3661548" cy="861507"/>
      </dsp:txXfrm>
    </dsp:sp>
    <dsp:sp modelId="{BBD72F2E-7284-4EC1-9503-164288F7A42E}">
      <dsp:nvSpPr>
        <dsp:cNvPr id="0" name=""/>
        <dsp:cNvSpPr/>
      </dsp:nvSpPr>
      <dsp:spPr>
        <a:xfrm>
          <a:off x="0" y="3081060"/>
          <a:ext cx="3754760" cy="954719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Synthese altijd in 5’</a:t>
          </a:r>
          <a:r>
            <a:rPr lang="nl-NL" sz="2400" kern="1200" dirty="0" smtClean="0">
              <a:sym typeface="Wingdings"/>
            </a:rPr>
            <a:t></a:t>
          </a:r>
          <a:r>
            <a:rPr lang="nl-NL" sz="2400" kern="1200" dirty="0" smtClean="0"/>
            <a:t> 3’ richting</a:t>
          </a:r>
          <a:endParaRPr lang="nl-NL" sz="2400" kern="1200" dirty="0"/>
        </a:p>
      </dsp:txBody>
      <dsp:txXfrm>
        <a:off x="46606" y="3127666"/>
        <a:ext cx="3661548" cy="861507"/>
      </dsp:txXfrm>
    </dsp:sp>
    <dsp:sp modelId="{93D9492F-A18F-4242-BF3F-C8F8CEB0E9C0}">
      <dsp:nvSpPr>
        <dsp:cNvPr id="0" name=""/>
        <dsp:cNvSpPr/>
      </dsp:nvSpPr>
      <dsp:spPr>
        <a:xfrm>
          <a:off x="0" y="4104900"/>
          <a:ext cx="3754760" cy="95471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Polymerase koppelt alleen aan 3’-einde</a:t>
          </a:r>
          <a:endParaRPr lang="nl-NL" sz="2400" kern="1200" dirty="0"/>
        </a:p>
      </dsp:txBody>
      <dsp:txXfrm>
        <a:off x="46606" y="4151506"/>
        <a:ext cx="3661548" cy="8615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2D481-85C9-4968-A2B6-B98FB9A25912}">
      <dsp:nvSpPr>
        <dsp:cNvPr id="0" name=""/>
        <dsp:cNvSpPr/>
      </dsp:nvSpPr>
      <dsp:spPr>
        <a:xfrm>
          <a:off x="0" y="79807"/>
          <a:ext cx="8640960" cy="98338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smtClean="0"/>
            <a:t>Synthese DNA begint met RNA-primer</a:t>
          </a:r>
          <a:endParaRPr lang="nl-NL" sz="4100" kern="1200"/>
        </a:p>
      </dsp:txBody>
      <dsp:txXfrm>
        <a:off x="48005" y="127812"/>
        <a:ext cx="8544950" cy="8873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28BF9-460D-4207-809D-B7A5E2758AF8}">
      <dsp:nvSpPr>
        <dsp:cNvPr id="0" name=""/>
        <dsp:cNvSpPr/>
      </dsp:nvSpPr>
      <dsp:spPr>
        <a:xfrm>
          <a:off x="0" y="3157"/>
          <a:ext cx="8229600" cy="9558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DNA-polymerase kan alleen nucleotide binden aan een al deels bestaande dubbelstreng</a:t>
          </a:r>
          <a:endParaRPr lang="nl-NL" sz="2400" kern="1200"/>
        </a:p>
      </dsp:txBody>
      <dsp:txXfrm>
        <a:off x="46663" y="49820"/>
        <a:ext cx="8136274" cy="862564"/>
      </dsp:txXfrm>
    </dsp:sp>
    <dsp:sp modelId="{70368BBD-5C1E-449F-ACA1-5E31962BDAF9}">
      <dsp:nvSpPr>
        <dsp:cNvPr id="0" name=""/>
        <dsp:cNvSpPr/>
      </dsp:nvSpPr>
      <dsp:spPr>
        <a:xfrm>
          <a:off x="0" y="1013767"/>
          <a:ext cx="8229600" cy="95589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Die rol wordt vervuld door een kort stukje RNA</a:t>
          </a:r>
          <a:r>
            <a:rPr lang="nl-NL" sz="2400" kern="1200" smtClean="0">
              <a:sym typeface="Wingdings"/>
            </a:rPr>
            <a:t></a:t>
          </a:r>
          <a:r>
            <a:rPr lang="nl-NL" sz="2400" kern="1200" smtClean="0"/>
            <a:t> RNA primer</a:t>
          </a:r>
          <a:endParaRPr lang="nl-NL" sz="2400" kern="1200"/>
        </a:p>
      </dsp:txBody>
      <dsp:txXfrm>
        <a:off x="46663" y="1060430"/>
        <a:ext cx="8136274" cy="8625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D4622-D996-4D49-A9D7-B9E76222808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Synthese nieuwe DNA-streng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73233-D547-47C1-85DE-9B30C6983F2E}">
      <dsp:nvSpPr>
        <dsp:cNvPr id="0" name=""/>
        <dsp:cNvSpPr/>
      </dsp:nvSpPr>
      <dsp:spPr>
        <a:xfrm>
          <a:off x="0" y="269820"/>
          <a:ext cx="3970784" cy="10740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Enzym </a:t>
          </a:r>
          <a:r>
            <a:rPr lang="nl-NL" sz="2700" b="1" kern="1200" dirty="0" smtClean="0"/>
            <a:t>DNA-polymerase</a:t>
          </a:r>
          <a:r>
            <a:rPr lang="nl-NL" sz="2700" kern="1200" dirty="0" smtClean="0"/>
            <a:t> koppelt </a:t>
          </a:r>
          <a:r>
            <a:rPr lang="nl-NL" sz="2700" kern="1200" dirty="0" smtClean="0"/>
            <a:t>nucleotiden</a:t>
          </a:r>
          <a:endParaRPr lang="nl-NL" sz="2700" kern="1200" dirty="0"/>
        </a:p>
      </dsp:txBody>
      <dsp:txXfrm>
        <a:off x="52431" y="322251"/>
        <a:ext cx="3865922" cy="969198"/>
      </dsp:txXfrm>
    </dsp:sp>
    <dsp:sp modelId="{E201B296-CB2B-471D-A5F0-E94126ABB8E3}">
      <dsp:nvSpPr>
        <dsp:cNvPr id="0" name=""/>
        <dsp:cNvSpPr/>
      </dsp:nvSpPr>
      <dsp:spPr>
        <a:xfrm>
          <a:off x="0" y="1430687"/>
          <a:ext cx="3970784" cy="107406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Bestaande strengen dienen als mal voor kopie </a:t>
          </a:r>
          <a:endParaRPr lang="nl-NL" sz="2700" kern="1200" dirty="0"/>
        </a:p>
      </dsp:txBody>
      <dsp:txXfrm>
        <a:off x="52431" y="1483118"/>
        <a:ext cx="3865922" cy="969198"/>
      </dsp:txXfrm>
    </dsp:sp>
    <dsp:sp modelId="{4D891F72-9748-4744-AFD2-3AEE07E8EAD6}">
      <dsp:nvSpPr>
        <dsp:cNvPr id="0" name=""/>
        <dsp:cNvSpPr/>
      </dsp:nvSpPr>
      <dsp:spPr>
        <a:xfrm>
          <a:off x="0" y="2573460"/>
          <a:ext cx="3970784" cy="107406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Enzym leest streng af in de 3’-5’-richting</a:t>
          </a:r>
          <a:endParaRPr lang="nl-NL" sz="2700" kern="1200"/>
        </a:p>
      </dsp:txBody>
      <dsp:txXfrm>
        <a:off x="52431" y="2625891"/>
        <a:ext cx="3865922" cy="969198"/>
      </dsp:txXfrm>
    </dsp:sp>
    <dsp:sp modelId="{5A80D183-8262-40C0-8AED-AB6F5A86BA38}">
      <dsp:nvSpPr>
        <dsp:cNvPr id="0" name=""/>
        <dsp:cNvSpPr/>
      </dsp:nvSpPr>
      <dsp:spPr>
        <a:xfrm>
          <a:off x="0" y="3725280"/>
          <a:ext cx="3970784" cy="107406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Nieuwe keten wordt in de 5’-3’-richting gevormd</a:t>
          </a:r>
          <a:endParaRPr lang="nl-NL" sz="2700" kern="1200"/>
        </a:p>
      </dsp:txBody>
      <dsp:txXfrm>
        <a:off x="52431" y="3777711"/>
        <a:ext cx="3865922" cy="9691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D4622-D996-4D49-A9D7-B9E76222808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i="1" u="sng" kern="1200" dirty="0" smtClean="0"/>
            <a:t>Leidende</a:t>
          </a:r>
          <a:r>
            <a:rPr lang="nl-NL" sz="4700" kern="1200" dirty="0" smtClean="0"/>
            <a:t> en </a:t>
          </a:r>
          <a:r>
            <a:rPr lang="nl-NL" sz="4700" i="1" u="sng" kern="1200" dirty="0" smtClean="0"/>
            <a:t>volgende</a:t>
          </a:r>
          <a:r>
            <a:rPr lang="nl-NL" sz="4700" kern="1200" dirty="0" smtClean="0"/>
            <a:t> streng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55CED-6069-4228-B58C-09BAB70A1C92}">
      <dsp:nvSpPr>
        <dsp:cNvPr id="0" name=""/>
        <dsp:cNvSpPr/>
      </dsp:nvSpPr>
      <dsp:spPr>
        <a:xfrm>
          <a:off x="0" y="5180"/>
          <a:ext cx="8424936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‘</a:t>
          </a:r>
          <a:r>
            <a:rPr lang="nl-NL" sz="2400" kern="1200" dirty="0" err="1" smtClean="0"/>
            <a:t>Leading</a:t>
          </a:r>
          <a:r>
            <a:rPr lang="nl-NL" sz="2400" kern="1200" dirty="0" smtClean="0"/>
            <a:t> strand’ in één keer </a:t>
          </a:r>
          <a:r>
            <a:rPr lang="nl-NL" sz="2400" kern="1200" dirty="0" smtClean="0"/>
            <a:t>gevormd (want in 5’-3’ richting)</a:t>
          </a:r>
          <a:endParaRPr lang="nl-NL" sz="2400" kern="1200" dirty="0"/>
        </a:p>
      </dsp:txBody>
      <dsp:txXfrm>
        <a:off x="28100" y="33280"/>
        <a:ext cx="8368736" cy="519439"/>
      </dsp:txXfrm>
    </dsp:sp>
    <dsp:sp modelId="{3E345E56-0E82-40A9-B99E-F85F642E6F1B}">
      <dsp:nvSpPr>
        <dsp:cNvPr id="0" name=""/>
        <dsp:cNvSpPr/>
      </dsp:nvSpPr>
      <dsp:spPr>
        <a:xfrm>
          <a:off x="0" y="649940"/>
          <a:ext cx="8424936" cy="57563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‘</a:t>
          </a:r>
          <a:r>
            <a:rPr lang="nl-NL" sz="2400" kern="1200" dirty="0" err="1" smtClean="0"/>
            <a:t>Lagging</a:t>
          </a:r>
          <a:r>
            <a:rPr lang="nl-NL" sz="2400" kern="1200" dirty="0" smtClean="0"/>
            <a:t> strand’ in </a:t>
          </a:r>
          <a:r>
            <a:rPr lang="nl-NL" sz="2400" kern="1200" dirty="0" err="1" smtClean="0"/>
            <a:t>Okazaki</a:t>
          </a:r>
          <a:r>
            <a:rPr lang="nl-NL" sz="2400" kern="1200" dirty="0" smtClean="0"/>
            <a:t>-fragmenten (want in 3’-5’ richting)</a:t>
          </a:r>
          <a:endParaRPr lang="nl-NL" sz="2400" kern="1200" dirty="0"/>
        </a:p>
      </dsp:txBody>
      <dsp:txXfrm>
        <a:off x="28100" y="678040"/>
        <a:ext cx="8368736" cy="519439"/>
      </dsp:txXfrm>
    </dsp:sp>
    <dsp:sp modelId="{8D150279-9860-49C0-9D94-05ACA3514FEF}">
      <dsp:nvSpPr>
        <dsp:cNvPr id="0" name=""/>
        <dsp:cNvSpPr/>
      </dsp:nvSpPr>
      <dsp:spPr>
        <a:xfrm>
          <a:off x="0" y="1294700"/>
          <a:ext cx="8424936" cy="57563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Fragmenten </a:t>
          </a:r>
          <a:r>
            <a:rPr lang="nl-NL" sz="2400" kern="1200" dirty="0" smtClean="0"/>
            <a:t>van </a:t>
          </a:r>
          <a:r>
            <a:rPr lang="nl-NL" sz="2400" kern="1200" dirty="0" err="1" smtClean="0"/>
            <a:t>lagging</a:t>
          </a:r>
          <a:r>
            <a:rPr lang="nl-NL" sz="2400" kern="1200" dirty="0" smtClean="0"/>
            <a:t> strand gekoppeld </a:t>
          </a:r>
          <a:r>
            <a:rPr lang="nl-NL" sz="2400" kern="1200" dirty="0" smtClean="0"/>
            <a:t>door enzym </a:t>
          </a:r>
          <a:r>
            <a:rPr lang="nl-NL" sz="2400" b="1" kern="1200" dirty="0" err="1" smtClean="0"/>
            <a:t>ligase</a:t>
          </a:r>
          <a:endParaRPr lang="nl-NL" sz="2400" kern="1200" dirty="0"/>
        </a:p>
      </dsp:txBody>
      <dsp:txXfrm>
        <a:off x="28100" y="1322800"/>
        <a:ext cx="8368736" cy="519439"/>
      </dsp:txXfrm>
    </dsp:sp>
    <dsp:sp modelId="{8274BCCB-E1A3-42CC-A036-F636407A00C6}">
      <dsp:nvSpPr>
        <dsp:cNvPr id="0" name=""/>
        <dsp:cNvSpPr/>
      </dsp:nvSpPr>
      <dsp:spPr>
        <a:xfrm>
          <a:off x="0" y="1939460"/>
          <a:ext cx="8424936" cy="57563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hlinkClick xmlns:r="http://schemas.openxmlformats.org/officeDocument/2006/relationships" r:id="rId1"/>
            </a:rPr>
            <a:t>Replicatie DNA</a:t>
          </a:r>
          <a:r>
            <a:rPr lang="nl-NL" sz="2400" kern="1200" dirty="0" smtClean="0"/>
            <a:t> - </a:t>
          </a:r>
          <a:r>
            <a:rPr lang="nl-NL" sz="2400" kern="1200" dirty="0" smtClean="0">
              <a:hlinkClick xmlns:r="http://schemas.openxmlformats.org/officeDocument/2006/relationships" r:id="rId2"/>
            </a:rPr>
            <a:t>DNA Replicatie</a:t>
          </a:r>
          <a:r>
            <a:rPr lang="nl-NL" sz="2400" kern="1200" dirty="0" smtClean="0"/>
            <a:t>  </a:t>
          </a:r>
          <a:endParaRPr lang="nl-NL" sz="2400" kern="1200" dirty="0"/>
        </a:p>
      </dsp:txBody>
      <dsp:txXfrm>
        <a:off x="28100" y="1967560"/>
        <a:ext cx="8368736" cy="51943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9F025-3538-47A5-B165-B2EF3E1BA9CC}">
      <dsp:nvSpPr>
        <dsp:cNvPr id="0" name=""/>
        <dsp:cNvSpPr/>
      </dsp:nvSpPr>
      <dsp:spPr>
        <a:xfrm>
          <a:off x="0" y="67815"/>
          <a:ext cx="8229600" cy="10073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smtClean="0"/>
            <a:t>DNA replicatie </a:t>
          </a:r>
          <a:r>
            <a:rPr lang="nl-NL" sz="4200" kern="1200" smtClean="0">
              <a:sym typeface="Wingdings"/>
            </a:rPr>
            <a:t></a:t>
          </a:r>
          <a:r>
            <a:rPr lang="nl-NL" sz="4200" kern="1200" smtClean="0"/>
            <a:t> semi conservatief</a:t>
          </a:r>
          <a:endParaRPr lang="nl-NL" sz="4200" kern="1200"/>
        </a:p>
      </dsp:txBody>
      <dsp:txXfrm>
        <a:off x="49176" y="116991"/>
        <a:ext cx="8131248" cy="90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E0811-8FEB-4DD2-BF3A-C0FB45390DCC}">
      <dsp:nvSpPr>
        <dsp:cNvPr id="0" name=""/>
        <dsp:cNvSpPr/>
      </dsp:nvSpPr>
      <dsp:spPr>
        <a:xfrm>
          <a:off x="0" y="11726"/>
          <a:ext cx="7016824" cy="8154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§ </a:t>
          </a:r>
          <a:r>
            <a:rPr lang="nl-NL" sz="3400" kern="1200" dirty="0" smtClean="0"/>
            <a:t>8.1.1. Replicatie </a:t>
          </a:r>
          <a:r>
            <a:rPr lang="nl-NL" sz="3400" kern="1200" dirty="0" smtClean="0"/>
            <a:t>van DNA</a:t>
          </a:r>
          <a:endParaRPr lang="nl-NL" sz="3400" kern="1200" dirty="0"/>
        </a:p>
      </dsp:txBody>
      <dsp:txXfrm>
        <a:off x="39809" y="51535"/>
        <a:ext cx="6937206" cy="73587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1CB20-4EF1-4BC4-B342-8932F56675D0}">
      <dsp:nvSpPr>
        <dsp:cNvPr id="0" name=""/>
        <dsp:cNvSpPr/>
      </dsp:nvSpPr>
      <dsp:spPr>
        <a:xfrm>
          <a:off x="0" y="69062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DNA strengen dienen als mal voor nieuwe strengen</a:t>
          </a:r>
          <a:endParaRPr lang="nl-NL" sz="2900" kern="1200"/>
        </a:p>
      </dsp:txBody>
      <dsp:txXfrm>
        <a:off x="33955" y="103017"/>
        <a:ext cx="8161690" cy="627655"/>
      </dsp:txXfrm>
    </dsp:sp>
    <dsp:sp modelId="{E2DD8B2C-AE9A-4E02-8C21-1E78837508D5}">
      <dsp:nvSpPr>
        <dsp:cNvPr id="0" name=""/>
        <dsp:cNvSpPr/>
      </dsp:nvSpPr>
      <dsp:spPr>
        <a:xfrm>
          <a:off x="0" y="848148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Nieuw DNA-molecuul </a:t>
          </a:r>
          <a:r>
            <a:rPr lang="nl-NL" sz="2900" kern="1200" smtClean="0">
              <a:sym typeface="Wingdings"/>
            </a:rPr>
            <a:t></a:t>
          </a:r>
          <a:r>
            <a:rPr lang="nl-NL" sz="2900" kern="1200" smtClean="0"/>
            <a:t> half oud + half nieuw</a:t>
          </a:r>
          <a:endParaRPr lang="nl-NL" sz="2900" kern="1200"/>
        </a:p>
      </dsp:txBody>
      <dsp:txXfrm>
        <a:off x="33955" y="882103"/>
        <a:ext cx="8161690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3B1D2-9AB0-4BC1-97C5-C732C6CB42A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Cellen met en zonder celkern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21DD0-58C3-4523-88AC-7ADC18BAE3F2}">
      <dsp:nvSpPr>
        <dsp:cNvPr id="0" name=""/>
        <dsp:cNvSpPr/>
      </dsp:nvSpPr>
      <dsp:spPr>
        <a:xfrm>
          <a:off x="0" y="22911"/>
          <a:ext cx="8003232" cy="6236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Prokaryoten: bacteriën </a:t>
          </a:r>
          <a:r>
            <a:rPr lang="nl-NL" sz="2600" kern="1200" smtClean="0">
              <a:sym typeface="Wingdings"/>
            </a:rPr>
            <a:t></a:t>
          </a:r>
          <a:r>
            <a:rPr lang="nl-NL" sz="2600" kern="1200" smtClean="0"/>
            <a:t> geen celkern</a:t>
          </a:r>
          <a:endParaRPr lang="nl-NL" sz="2600" kern="1200"/>
        </a:p>
      </dsp:txBody>
      <dsp:txXfrm>
        <a:off x="30442" y="53353"/>
        <a:ext cx="7942348" cy="562726"/>
      </dsp:txXfrm>
    </dsp:sp>
    <dsp:sp modelId="{D2F667F3-9BD4-4ABF-8F5A-DE13694DDFB8}">
      <dsp:nvSpPr>
        <dsp:cNvPr id="0" name=""/>
        <dsp:cNvSpPr/>
      </dsp:nvSpPr>
      <dsp:spPr>
        <a:xfrm>
          <a:off x="0" y="721401"/>
          <a:ext cx="8003232" cy="62361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Eukaryoten: alle andere organismen </a:t>
          </a:r>
          <a:r>
            <a:rPr lang="nl-NL" sz="2600" kern="1200" smtClean="0">
              <a:sym typeface="Wingdings"/>
            </a:rPr>
            <a:t></a:t>
          </a:r>
          <a:r>
            <a:rPr lang="nl-NL" sz="2600" kern="1200" smtClean="0"/>
            <a:t> celkern</a:t>
          </a:r>
          <a:endParaRPr lang="nl-NL" sz="2600" kern="1200"/>
        </a:p>
      </dsp:txBody>
      <dsp:txXfrm>
        <a:off x="30442" y="751843"/>
        <a:ext cx="7942348" cy="562726"/>
      </dsp:txXfrm>
    </dsp:sp>
    <dsp:sp modelId="{CDDE9862-F9FC-45B2-8AC6-667D55C553E3}">
      <dsp:nvSpPr>
        <dsp:cNvPr id="0" name=""/>
        <dsp:cNvSpPr/>
      </dsp:nvSpPr>
      <dsp:spPr>
        <a:xfrm>
          <a:off x="0" y="1419891"/>
          <a:ext cx="8003232" cy="62361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Eukaryoten zijn ontstaan uit prokaryoten</a:t>
          </a:r>
          <a:endParaRPr lang="nl-NL" sz="2600" kern="1200"/>
        </a:p>
      </dsp:txBody>
      <dsp:txXfrm>
        <a:off x="30442" y="1450333"/>
        <a:ext cx="7942348" cy="562726"/>
      </dsp:txXfrm>
    </dsp:sp>
    <dsp:sp modelId="{624035CB-B234-491F-899A-0CE1835CD939}">
      <dsp:nvSpPr>
        <dsp:cNvPr id="0" name=""/>
        <dsp:cNvSpPr/>
      </dsp:nvSpPr>
      <dsp:spPr>
        <a:xfrm>
          <a:off x="0" y="2118381"/>
          <a:ext cx="8003232" cy="62361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Endosymbiose theorie</a:t>
          </a:r>
          <a:endParaRPr lang="nl-NL" sz="2600" kern="1200"/>
        </a:p>
      </dsp:txBody>
      <dsp:txXfrm>
        <a:off x="30442" y="2148823"/>
        <a:ext cx="7942348" cy="562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ADF93-E21A-4349-B466-D357EBB0E2BA}">
      <dsp:nvSpPr>
        <dsp:cNvPr id="0" name=""/>
        <dsp:cNvSpPr/>
      </dsp:nvSpPr>
      <dsp:spPr>
        <a:xfrm>
          <a:off x="0" y="7852"/>
          <a:ext cx="519492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Bacteriën en DNA</a:t>
          </a:r>
          <a:endParaRPr lang="nl-NL" sz="4700" kern="1200"/>
        </a:p>
      </dsp:txBody>
      <dsp:txXfrm>
        <a:off x="55030" y="62882"/>
        <a:ext cx="508486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2C46C-6988-4021-9DDF-7DA0B0596EEA}">
      <dsp:nvSpPr>
        <dsp:cNvPr id="0" name=""/>
        <dsp:cNvSpPr/>
      </dsp:nvSpPr>
      <dsp:spPr>
        <a:xfrm>
          <a:off x="0" y="1610"/>
          <a:ext cx="3456384" cy="89381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DNA </a:t>
          </a:r>
          <a:r>
            <a:rPr lang="nl-NL" sz="2400" kern="1200" dirty="0" smtClean="0"/>
            <a:t>ringvormig: geen begin en geen einde</a:t>
          </a:r>
          <a:endParaRPr lang="nl-NL" sz="2400" kern="1200" dirty="0"/>
        </a:p>
      </dsp:txBody>
      <dsp:txXfrm>
        <a:off x="43633" y="45243"/>
        <a:ext cx="3369118" cy="806550"/>
      </dsp:txXfrm>
    </dsp:sp>
    <dsp:sp modelId="{DBC93361-5E7C-4BED-81B6-8E27E0CEB799}">
      <dsp:nvSpPr>
        <dsp:cNvPr id="0" name=""/>
        <dsp:cNvSpPr/>
      </dsp:nvSpPr>
      <dsp:spPr>
        <a:xfrm>
          <a:off x="0" y="908841"/>
          <a:ext cx="3456384" cy="893816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Los in de cel</a:t>
          </a:r>
          <a:endParaRPr lang="nl-NL" sz="2400" kern="1200"/>
        </a:p>
      </dsp:txBody>
      <dsp:txXfrm>
        <a:off x="43633" y="952474"/>
        <a:ext cx="3369118" cy="806550"/>
      </dsp:txXfrm>
    </dsp:sp>
    <dsp:sp modelId="{B0A39BB3-D29C-4F29-804A-ACA3AB545985}">
      <dsp:nvSpPr>
        <dsp:cNvPr id="0" name=""/>
        <dsp:cNvSpPr/>
      </dsp:nvSpPr>
      <dsp:spPr>
        <a:xfrm>
          <a:off x="0" y="1816073"/>
          <a:ext cx="3456384" cy="893816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Plasmiden met aparte stukjes DNA</a:t>
          </a:r>
          <a:endParaRPr lang="nl-NL" sz="2400" kern="1200"/>
        </a:p>
      </dsp:txBody>
      <dsp:txXfrm>
        <a:off x="43633" y="1859706"/>
        <a:ext cx="3369118" cy="806550"/>
      </dsp:txXfrm>
    </dsp:sp>
    <dsp:sp modelId="{B1414379-EB1B-4901-B83D-BF7805A73888}">
      <dsp:nvSpPr>
        <dsp:cNvPr id="0" name=""/>
        <dsp:cNvSpPr/>
      </dsp:nvSpPr>
      <dsp:spPr>
        <a:xfrm>
          <a:off x="0" y="2723305"/>
          <a:ext cx="3456384" cy="893816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Overdracht plasmiden</a:t>
          </a:r>
          <a:endParaRPr lang="nl-NL" sz="2400" kern="1200"/>
        </a:p>
      </dsp:txBody>
      <dsp:txXfrm>
        <a:off x="43633" y="2766938"/>
        <a:ext cx="3369118" cy="806550"/>
      </dsp:txXfrm>
    </dsp:sp>
    <dsp:sp modelId="{97DFF798-5F10-4B2B-9F40-BB9DBA477D93}">
      <dsp:nvSpPr>
        <dsp:cNvPr id="0" name=""/>
        <dsp:cNvSpPr/>
      </dsp:nvSpPr>
      <dsp:spPr>
        <a:xfrm>
          <a:off x="0" y="3630536"/>
          <a:ext cx="3456384" cy="893816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Conjugatie</a:t>
          </a:r>
          <a:endParaRPr lang="nl-NL" sz="2400" kern="1200" dirty="0"/>
        </a:p>
      </dsp:txBody>
      <dsp:txXfrm>
        <a:off x="43633" y="3674169"/>
        <a:ext cx="3369118" cy="8065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A9758-95D1-44A6-92BC-151D4B3A48A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Celdeling: verdubbeling DNA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42784-7B86-49DE-9A50-CC7DBB215E77}">
      <dsp:nvSpPr>
        <dsp:cNvPr id="0" name=""/>
        <dsp:cNvSpPr/>
      </dsp:nvSpPr>
      <dsp:spPr>
        <a:xfrm>
          <a:off x="0" y="42741"/>
          <a:ext cx="4258816" cy="9149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Mitose of meiose: DNA moet verdubbeld</a:t>
          </a:r>
          <a:endParaRPr lang="nl-NL" sz="2300" kern="1200"/>
        </a:p>
      </dsp:txBody>
      <dsp:txXfrm>
        <a:off x="44664" y="87405"/>
        <a:ext cx="4169488" cy="825612"/>
      </dsp:txXfrm>
    </dsp:sp>
    <dsp:sp modelId="{574A249C-7690-46D3-9666-71D6810FC641}">
      <dsp:nvSpPr>
        <dsp:cNvPr id="0" name=""/>
        <dsp:cNvSpPr/>
      </dsp:nvSpPr>
      <dsp:spPr>
        <a:xfrm>
          <a:off x="0" y="1023921"/>
          <a:ext cx="4258816" cy="91494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Prokaryoten: verdubbeling op één punt</a:t>
          </a:r>
          <a:endParaRPr lang="nl-NL" sz="2300" kern="1200"/>
        </a:p>
      </dsp:txBody>
      <dsp:txXfrm>
        <a:off x="44664" y="1068585"/>
        <a:ext cx="4169488" cy="825612"/>
      </dsp:txXfrm>
    </dsp:sp>
    <dsp:sp modelId="{A1AFD056-949E-4876-AF80-9E95B064A2A1}">
      <dsp:nvSpPr>
        <dsp:cNvPr id="0" name=""/>
        <dsp:cNvSpPr/>
      </dsp:nvSpPr>
      <dsp:spPr>
        <a:xfrm>
          <a:off x="0" y="2005101"/>
          <a:ext cx="4258816" cy="91494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Eukaryoten: meerdere punten tegelijk</a:t>
          </a:r>
          <a:endParaRPr lang="nl-NL" sz="2300" kern="1200"/>
        </a:p>
      </dsp:txBody>
      <dsp:txXfrm>
        <a:off x="44664" y="2049765"/>
        <a:ext cx="4169488" cy="825612"/>
      </dsp:txXfrm>
    </dsp:sp>
    <dsp:sp modelId="{38A981E9-AB9A-4F15-A196-7E55FF25EFE0}">
      <dsp:nvSpPr>
        <dsp:cNvPr id="0" name=""/>
        <dsp:cNvSpPr/>
      </dsp:nvSpPr>
      <dsp:spPr>
        <a:xfrm>
          <a:off x="0" y="2986282"/>
          <a:ext cx="4258816" cy="91494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Enzym </a:t>
          </a:r>
          <a:r>
            <a:rPr lang="nl-NL" sz="2300" b="1" kern="1200" dirty="0" err="1" smtClean="0"/>
            <a:t>helicase</a:t>
          </a:r>
          <a:r>
            <a:rPr lang="nl-NL" sz="2300" kern="1200" dirty="0" smtClean="0"/>
            <a:t> ritst het DNA molecuul open</a:t>
          </a:r>
          <a:endParaRPr lang="nl-NL" sz="2300" kern="1200" dirty="0"/>
        </a:p>
      </dsp:txBody>
      <dsp:txXfrm>
        <a:off x="44664" y="3030946"/>
        <a:ext cx="4169488" cy="825612"/>
      </dsp:txXfrm>
    </dsp:sp>
    <dsp:sp modelId="{349FCD08-7498-48DA-A4FF-B61650F6DCCD}">
      <dsp:nvSpPr>
        <dsp:cNvPr id="0" name=""/>
        <dsp:cNvSpPr/>
      </dsp:nvSpPr>
      <dsp:spPr>
        <a:xfrm>
          <a:off x="0" y="3967462"/>
          <a:ext cx="4258816" cy="91494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Replicatievork ontstaat</a:t>
          </a:r>
          <a:endParaRPr lang="nl-NL" sz="2300" kern="1200"/>
        </a:p>
      </dsp:txBody>
      <dsp:txXfrm>
        <a:off x="44664" y="4012126"/>
        <a:ext cx="4169488" cy="8256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2F673-DE47-4106-A7B7-80F8A58254D8}">
      <dsp:nvSpPr>
        <dsp:cNvPr id="0" name=""/>
        <dsp:cNvSpPr/>
      </dsp:nvSpPr>
      <dsp:spPr>
        <a:xfrm>
          <a:off x="0" y="48605"/>
          <a:ext cx="4186808" cy="16309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Replicatie DNA in  pro-/eukaryoten</a:t>
          </a:r>
          <a:endParaRPr lang="nl-NL" sz="4100" kern="1200" dirty="0"/>
        </a:p>
      </dsp:txBody>
      <dsp:txXfrm>
        <a:off x="79618" y="128223"/>
        <a:ext cx="4027572" cy="147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4FF-F1E2-4B23-ADB2-6D302762FCEC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2F86-0F52-4DA6-A26D-1E32784D2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92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4FF-F1E2-4B23-ADB2-6D302762FCEC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2F86-0F52-4DA6-A26D-1E32784D2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57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4FF-F1E2-4B23-ADB2-6D302762FCEC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2F86-0F52-4DA6-A26D-1E32784D2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4FF-F1E2-4B23-ADB2-6D302762FCEC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2F86-0F52-4DA6-A26D-1E32784D2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7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4FF-F1E2-4B23-ADB2-6D302762FCEC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2F86-0F52-4DA6-A26D-1E32784D2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09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4FF-F1E2-4B23-ADB2-6D302762FCEC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2F86-0F52-4DA6-A26D-1E32784D2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13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4FF-F1E2-4B23-ADB2-6D302762FCEC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2F86-0F52-4DA6-A26D-1E32784D2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7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4FF-F1E2-4B23-ADB2-6D302762FCEC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2F86-0F52-4DA6-A26D-1E32784D2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65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4FF-F1E2-4B23-ADB2-6D302762FCEC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2F86-0F52-4DA6-A26D-1E32784D2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2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4FF-F1E2-4B23-ADB2-6D302762FCEC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2F86-0F52-4DA6-A26D-1E32784D2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76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4FF-F1E2-4B23-ADB2-6D302762FCEC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2F86-0F52-4DA6-A26D-1E32784D2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98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564FF-F1E2-4B23-ADB2-6D302762FCEC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2F86-0F52-4DA6-A26D-1E32784D26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41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8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5540107"/>
              </p:ext>
            </p:extLst>
          </p:nvPr>
        </p:nvGraphicFramePr>
        <p:xfrm>
          <a:off x="755576" y="260648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2714657"/>
              </p:ext>
            </p:extLst>
          </p:nvPr>
        </p:nvGraphicFramePr>
        <p:xfrm>
          <a:off x="1187624" y="5661248"/>
          <a:ext cx="7016824" cy="83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775"/>
            <a:ext cx="6084760" cy="354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11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842704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940744"/>
              </p:ext>
            </p:extLst>
          </p:nvPr>
        </p:nvGraphicFramePr>
        <p:xfrm>
          <a:off x="529208" y="1484784"/>
          <a:ext cx="8229600" cy="16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8640960" cy="335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03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408918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062468"/>
              </p:ext>
            </p:extLst>
          </p:nvPr>
        </p:nvGraphicFramePr>
        <p:xfrm>
          <a:off x="683568" y="1600201"/>
          <a:ext cx="8003232" cy="2764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00130"/>
            <a:ext cx="5085040" cy="23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8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9560971"/>
              </p:ext>
            </p:extLst>
          </p:nvPr>
        </p:nvGraphicFramePr>
        <p:xfrm>
          <a:off x="457200" y="274638"/>
          <a:ext cx="519492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548944"/>
              </p:ext>
            </p:extLst>
          </p:nvPr>
        </p:nvGraphicFramePr>
        <p:xfrm>
          <a:off x="323528" y="1700808"/>
          <a:ext cx="34563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://ascendenza.files.wordpress.com/2011/06/conjugati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90" y="1628800"/>
            <a:ext cx="50423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3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843190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375594"/>
              </p:ext>
            </p:extLst>
          </p:nvPr>
        </p:nvGraphicFramePr>
        <p:xfrm>
          <a:off x="457200" y="1600200"/>
          <a:ext cx="425881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5909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0373144"/>
              </p:ext>
            </p:extLst>
          </p:nvPr>
        </p:nvGraphicFramePr>
        <p:xfrm>
          <a:off x="539552" y="476672"/>
          <a:ext cx="418680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976817"/>
              </p:ext>
            </p:extLst>
          </p:nvPr>
        </p:nvGraphicFramePr>
        <p:xfrm>
          <a:off x="323528" y="2292422"/>
          <a:ext cx="44748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37" y="3645024"/>
            <a:ext cx="3903752" cy="305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3590"/>
            <a:ext cx="2592288" cy="314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1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770136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652612"/>
              </p:ext>
            </p:extLst>
          </p:nvPr>
        </p:nvGraphicFramePr>
        <p:xfrm>
          <a:off x="457200" y="1600200"/>
          <a:ext cx="37547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48607"/>
            <a:ext cx="4392488" cy="490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43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1425173"/>
              </p:ext>
            </p:extLst>
          </p:nvPr>
        </p:nvGraphicFramePr>
        <p:xfrm>
          <a:off x="323528" y="274638"/>
          <a:ext cx="864096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368398"/>
              </p:ext>
            </p:extLst>
          </p:nvPr>
        </p:nvGraphicFramePr>
        <p:xfrm>
          <a:off x="457200" y="1600201"/>
          <a:ext cx="8229600" cy="197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64986"/>
            <a:ext cx="4320480" cy="312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80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407772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935910"/>
              </p:ext>
            </p:extLst>
          </p:nvPr>
        </p:nvGraphicFramePr>
        <p:xfrm>
          <a:off x="457200" y="1600200"/>
          <a:ext cx="397078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1988840"/>
            <a:ext cx="4282689" cy="436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09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32543678"/>
              </p:ext>
            </p:extLst>
          </p:nvPr>
        </p:nvGraphicFramePr>
        <p:xfrm>
          <a:off x="539858" y="11663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148056"/>
              </p:ext>
            </p:extLst>
          </p:nvPr>
        </p:nvGraphicFramePr>
        <p:xfrm>
          <a:off x="395536" y="1391684"/>
          <a:ext cx="842493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45531"/>
            <a:ext cx="4341781" cy="27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7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295</Words>
  <Application>Microsoft Office PowerPoint</Application>
  <PresentationFormat>Diavoorstelling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17</cp:revision>
  <dcterms:created xsi:type="dcterms:W3CDTF">2014-02-17T10:23:16Z</dcterms:created>
  <dcterms:modified xsi:type="dcterms:W3CDTF">2014-02-24T14:27:45Z</dcterms:modified>
</cp:coreProperties>
</file>